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334" r:id="rId5"/>
    <p:sldId id="381" r:id="rId6"/>
    <p:sldId id="396" r:id="rId7"/>
    <p:sldId id="378" r:id="rId8"/>
    <p:sldId id="436" r:id="rId9"/>
    <p:sldId id="425" r:id="rId10"/>
    <p:sldId id="426" r:id="rId11"/>
    <p:sldId id="427" r:id="rId12"/>
    <p:sldId id="430" r:id="rId13"/>
    <p:sldId id="431" r:id="rId14"/>
    <p:sldId id="432" r:id="rId15"/>
    <p:sldId id="428" r:id="rId16"/>
    <p:sldId id="429" r:id="rId17"/>
    <p:sldId id="433" r:id="rId18"/>
    <p:sldId id="434" r:id="rId19"/>
    <p:sldId id="435" r:id="rId20"/>
    <p:sldId id="383" r:id="rId21"/>
    <p:sldId id="379" r:id="rId22"/>
    <p:sldId id="423" r:id="rId23"/>
    <p:sldId id="453" r:id="rId24"/>
    <p:sldId id="407" r:id="rId25"/>
    <p:sldId id="408" r:id="rId26"/>
    <p:sldId id="409" r:id="rId27"/>
    <p:sldId id="410" r:id="rId28"/>
    <p:sldId id="411" r:id="rId29"/>
    <p:sldId id="412" r:id="rId30"/>
    <p:sldId id="413" r:id="rId31"/>
    <p:sldId id="414" r:id="rId32"/>
    <p:sldId id="415" r:id="rId33"/>
    <p:sldId id="416" r:id="rId34"/>
    <p:sldId id="41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y Hendrickson" initials="GH" lastIdx="2" clrIdx="0">
    <p:extLst>
      <p:ext uri="{19B8F6BF-5375-455C-9EA6-DF929625EA0E}">
        <p15:presenceInfo xmlns:p15="http://schemas.microsoft.com/office/powerpoint/2012/main" userId="Guy Hendrick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C1"/>
    <a:srgbClr val="C1FFC2"/>
    <a:srgbClr val="E0FBC5"/>
    <a:srgbClr val="00C400"/>
    <a:srgbClr val="008000"/>
    <a:srgbClr val="FF9999"/>
    <a:srgbClr val="FF5050"/>
    <a:srgbClr val="FFFFCC"/>
    <a:srgbClr val="CCECFF"/>
    <a:srgbClr val="007D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B6161-871A-479F-BB9E-D917F3DB980B}" v="830" dt="2025-09-23T21:03:22.9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6" autoAdjust="0"/>
    <p:restoredTop sz="94737" autoAdjust="0"/>
  </p:normalViewPr>
  <p:slideViewPr>
    <p:cSldViewPr snapToGrid="0" snapToObjects="1">
      <p:cViewPr varScale="1">
        <p:scale>
          <a:sx n="106" d="100"/>
          <a:sy n="106" d="100"/>
        </p:scale>
        <p:origin x="1098" y="108"/>
      </p:cViewPr>
      <p:guideLst/>
    </p:cSldViewPr>
  </p:slideViewPr>
  <p:outlineViewPr>
    <p:cViewPr>
      <p:scale>
        <a:sx n="33" d="100"/>
        <a:sy n="33" d="100"/>
      </p:scale>
      <p:origin x="0" y="-4026"/>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 Kristen *" userId="a38f7ebc-66e0-4d8c-90e8-f6a5746f45c0" providerId="ADAL" clId="{F81B6161-871A-479F-BB9E-D917F3DB980B}"/>
    <pc:docChg chg="undo redo custSel addSld delSld modSld sldOrd">
      <pc:chgData name="Leonard, Kristen *" userId="a38f7ebc-66e0-4d8c-90e8-f6a5746f45c0" providerId="ADAL" clId="{F81B6161-871A-479F-BB9E-D917F3DB980B}" dt="2025-09-23T21:03:50.429" v="32089" actId="47"/>
      <pc:docMkLst>
        <pc:docMk/>
      </pc:docMkLst>
      <pc:sldChg chg="modSp mod">
        <pc:chgData name="Leonard, Kristen *" userId="a38f7ebc-66e0-4d8c-90e8-f6a5746f45c0" providerId="ADAL" clId="{F81B6161-871A-479F-BB9E-D917F3DB980B}" dt="2025-08-20T20:06:29.286" v="233" actId="20577"/>
        <pc:sldMkLst>
          <pc:docMk/>
          <pc:sldMk cId="1277333183" sldId="258"/>
        </pc:sldMkLst>
      </pc:sldChg>
      <pc:sldChg chg="addSp delSp modSp mod ord">
        <pc:chgData name="Leonard, Kristen *" userId="a38f7ebc-66e0-4d8c-90e8-f6a5746f45c0" providerId="ADAL" clId="{F81B6161-871A-479F-BB9E-D917F3DB980B}" dt="2025-09-04T18:54:36.809" v="10440" actId="1076"/>
        <pc:sldMkLst>
          <pc:docMk/>
          <pc:sldMk cId="4193795167" sldId="259"/>
        </pc:sldMkLst>
      </pc:sldChg>
      <pc:sldChg chg="del">
        <pc:chgData name="Leonard, Kristen *" userId="a38f7ebc-66e0-4d8c-90e8-f6a5746f45c0" providerId="ADAL" clId="{F81B6161-871A-479F-BB9E-D917F3DB980B}" dt="2025-08-25T18:21:10.278" v="4217" actId="47"/>
        <pc:sldMkLst>
          <pc:docMk/>
          <pc:sldMk cId="1489593747" sldId="260"/>
        </pc:sldMkLst>
      </pc:sldChg>
      <pc:sldChg chg="del">
        <pc:chgData name="Leonard, Kristen *" userId="a38f7ebc-66e0-4d8c-90e8-f6a5746f45c0" providerId="ADAL" clId="{F81B6161-871A-479F-BB9E-D917F3DB980B}" dt="2025-08-20T20:01:55.378" v="47" actId="47"/>
        <pc:sldMkLst>
          <pc:docMk/>
          <pc:sldMk cId="587253550" sldId="261"/>
        </pc:sldMkLst>
      </pc:sldChg>
      <pc:sldChg chg="del">
        <pc:chgData name="Leonard, Kristen *" userId="a38f7ebc-66e0-4d8c-90e8-f6a5746f45c0" providerId="ADAL" clId="{F81B6161-871A-479F-BB9E-D917F3DB980B}" dt="2025-08-20T20:01:48.144" v="46" actId="47"/>
        <pc:sldMkLst>
          <pc:docMk/>
          <pc:sldMk cId="1803431844" sldId="262"/>
        </pc:sldMkLst>
      </pc:sldChg>
      <pc:sldChg chg="del">
        <pc:chgData name="Leonard, Kristen *" userId="a38f7ebc-66e0-4d8c-90e8-f6a5746f45c0" providerId="ADAL" clId="{F81B6161-871A-479F-BB9E-D917F3DB980B}" dt="2025-08-20T20:01:41.333" v="45" actId="47"/>
        <pc:sldMkLst>
          <pc:docMk/>
          <pc:sldMk cId="2727179669" sldId="264"/>
        </pc:sldMkLst>
      </pc:sldChg>
      <pc:sldChg chg="addSp delSp modSp mod ord">
        <pc:chgData name="Leonard, Kristen *" userId="a38f7ebc-66e0-4d8c-90e8-f6a5746f45c0" providerId="ADAL" clId="{F81B6161-871A-479F-BB9E-D917F3DB980B}" dt="2025-09-05T13:44:05.006" v="14073" actId="1076"/>
        <pc:sldMkLst>
          <pc:docMk/>
          <pc:sldMk cId="867419858" sldId="265"/>
        </pc:sldMkLst>
      </pc:sldChg>
      <pc:sldChg chg="addSp delSp modSp mod">
        <pc:chgData name="Leonard, Kristen *" userId="a38f7ebc-66e0-4d8c-90e8-f6a5746f45c0" providerId="ADAL" clId="{F81B6161-871A-479F-BB9E-D917F3DB980B}" dt="2025-08-20T18:50:06.069" v="44" actId="478"/>
        <pc:sldMkLst>
          <pc:docMk/>
          <pc:sldMk cId="1212912157" sldId="266"/>
        </pc:sldMkLst>
      </pc:sldChg>
      <pc:sldChg chg="del">
        <pc:chgData name="Leonard, Kristen *" userId="a38f7ebc-66e0-4d8c-90e8-f6a5746f45c0" providerId="ADAL" clId="{F81B6161-871A-479F-BB9E-D917F3DB980B}" dt="2025-08-25T18:21:09.173" v="4215" actId="47"/>
        <pc:sldMkLst>
          <pc:docMk/>
          <pc:sldMk cId="1848918111" sldId="327"/>
        </pc:sldMkLst>
      </pc:sldChg>
      <pc:sldChg chg="del">
        <pc:chgData name="Leonard, Kristen *" userId="a38f7ebc-66e0-4d8c-90e8-f6a5746f45c0" providerId="ADAL" clId="{F81B6161-871A-479F-BB9E-D917F3DB980B}" dt="2025-08-25T18:21:08.773" v="4214" actId="47"/>
        <pc:sldMkLst>
          <pc:docMk/>
          <pc:sldMk cId="349773904" sldId="328"/>
        </pc:sldMkLst>
      </pc:sldChg>
      <pc:sldChg chg="del">
        <pc:chgData name="Leonard, Kristen *" userId="a38f7ebc-66e0-4d8c-90e8-f6a5746f45c0" providerId="ADAL" clId="{F81B6161-871A-479F-BB9E-D917F3DB980B}" dt="2025-08-20T20:02:41.100" v="48" actId="47"/>
        <pc:sldMkLst>
          <pc:docMk/>
          <pc:sldMk cId="4100146338" sldId="329"/>
        </pc:sldMkLst>
      </pc:sldChg>
      <pc:sldChg chg="del">
        <pc:chgData name="Leonard, Kristen *" userId="a38f7ebc-66e0-4d8c-90e8-f6a5746f45c0" providerId="ADAL" clId="{F81B6161-871A-479F-BB9E-D917F3DB980B}" dt="2025-08-25T18:21:07.957" v="4213" actId="47"/>
        <pc:sldMkLst>
          <pc:docMk/>
          <pc:sldMk cId="1117837745" sldId="330"/>
        </pc:sldMkLst>
      </pc:sldChg>
      <pc:sldChg chg="del">
        <pc:chgData name="Leonard, Kristen *" userId="a38f7ebc-66e0-4d8c-90e8-f6a5746f45c0" providerId="ADAL" clId="{F81B6161-871A-479F-BB9E-D917F3DB980B}" dt="2025-08-25T18:21:09.607" v="4216" actId="47"/>
        <pc:sldMkLst>
          <pc:docMk/>
          <pc:sldMk cId="390694795" sldId="331"/>
        </pc:sldMkLst>
      </pc:sldChg>
      <pc:sldChg chg="modSp mod">
        <pc:chgData name="Leonard, Kristen *" userId="a38f7ebc-66e0-4d8c-90e8-f6a5746f45c0" providerId="ADAL" clId="{F81B6161-871A-479F-BB9E-D917F3DB980B}" dt="2025-09-04T18:53:52.323" v="10437" actId="20577"/>
        <pc:sldMkLst>
          <pc:docMk/>
          <pc:sldMk cId="2369739803" sldId="332"/>
        </pc:sldMkLst>
      </pc:sldChg>
      <pc:sldChg chg="modSp add mod">
        <pc:chgData name="Leonard, Kristen *" userId="a38f7ebc-66e0-4d8c-90e8-f6a5746f45c0" providerId="ADAL" clId="{F81B6161-871A-479F-BB9E-D917F3DB980B}" dt="2025-09-22T13:41:46.450" v="24570" actId="20577"/>
        <pc:sldMkLst>
          <pc:docMk/>
          <pc:sldMk cId="2491109162" sldId="333"/>
        </pc:sldMkLst>
      </pc:sldChg>
      <pc:sldChg chg="modSp add mod modShow">
        <pc:chgData name="Leonard, Kristen *" userId="a38f7ebc-66e0-4d8c-90e8-f6a5746f45c0" providerId="ADAL" clId="{F81B6161-871A-479F-BB9E-D917F3DB980B}" dt="2025-09-22T14:29:28.754" v="25181" actId="729"/>
        <pc:sldMkLst>
          <pc:docMk/>
          <pc:sldMk cId="3210184432" sldId="334"/>
        </pc:sldMkLst>
      </pc:sldChg>
      <pc:sldChg chg="modSp add mod">
        <pc:chgData name="Leonard, Kristen *" userId="a38f7ebc-66e0-4d8c-90e8-f6a5746f45c0" providerId="ADAL" clId="{F81B6161-871A-479F-BB9E-D917F3DB980B}" dt="2025-09-22T13:42:19.116" v="24599" actId="20577"/>
        <pc:sldMkLst>
          <pc:docMk/>
          <pc:sldMk cId="2666647936" sldId="335"/>
        </pc:sldMkLst>
      </pc:sldChg>
      <pc:sldChg chg="addSp delSp modSp add mod ord">
        <pc:chgData name="Leonard, Kristen *" userId="a38f7ebc-66e0-4d8c-90e8-f6a5746f45c0" providerId="ADAL" clId="{F81B6161-871A-479F-BB9E-D917F3DB980B}" dt="2025-09-19T20:05:38.675" v="23625" actId="1076"/>
        <pc:sldMkLst>
          <pc:docMk/>
          <pc:sldMk cId="607472812" sldId="336"/>
        </pc:sldMkLst>
      </pc:sldChg>
      <pc:sldChg chg="addSp delSp modSp add mod ord">
        <pc:chgData name="Leonard, Kristen *" userId="a38f7ebc-66e0-4d8c-90e8-f6a5746f45c0" providerId="ADAL" clId="{F81B6161-871A-479F-BB9E-D917F3DB980B}" dt="2025-09-05T13:04:09.264" v="13790" actId="1076"/>
        <pc:sldMkLst>
          <pc:docMk/>
          <pc:sldMk cId="3939783740" sldId="337"/>
        </pc:sldMkLst>
      </pc:sldChg>
      <pc:sldChg chg="modSp new del mod">
        <pc:chgData name="Leonard, Kristen *" userId="a38f7ebc-66e0-4d8c-90e8-f6a5746f45c0" providerId="ADAL" clId="{F81B6161-871A-479F-BB9E-D917F3DB980B}" dt="2025-08-21T19:33:13.583" v="3776" actId="47"/>
        <pc:sldMkLst>
          <pc:docMk/>
          <pc:sldMk cId="105732952" sldId="338"/>
        </pc:sldMkLst>
      </pc:sldChg>
      <pc:sldChg chg="addSp delSp modSp new mod ord">
        <pc:chgData name="Leonard, Kristen *" userId="a38f7ebc-66e0-4d8c-90e8-f6a5746f45c0" providerId="ADAL" clId="{F81B6161-871A-479F-BB9E-D917F3DB980B}" dt="2025-09-04T19:02:15.755" v="10500"/>
        <pc:sldMkLst>
          <pc:docMk/>
          <pc:sldMk cId="3244165834" sldId="338"/>
        </pc:sldMkLst>
      </pc:sldChg>
      <pc:sldChg chg="add del">
        <pc:chgData name="Leonard, Kristen *" userId="a38f7ebc-66e0-4d8c-90e8-f6a5746f45c0" providerId="ADAL" clId="{F81B6161-871A-479F-BB9E-D917F3DB980B}" dt="2025-08-21T18:12:42.958" v="2556" actId="47"/>
        <pc:sldMkLst>
          <pc:docMk/>
          <pc:sldMk cId="3939230760" sldId="338"/>
        </pc:sldMkLst>
      </pc:sldChg>
      <pc:sldChg chg="addSp delSp modSp new del mod">
        <pc:chgData name="Leonard, Kristen *" userId="a38f7ebc-66e0-4d8c-90e8-f6a5746f45c0" providerId="ADAL" clId="{F81B6161-871A-479F-BB9E-D917F3DB980B}" dt="2025-08-25T16:04:21.228" v="3991" actId="47"/>
        <pc:sldMkLst>
          <pc:docMk/>
          <pc:sldMk cId="151449026" sldId="339"/>
        </pc:sldMkLst>
      </pc:sldChg>
      <pc:sldChg chg="addSp delSp modSp add del mod">
        <pc:chgData name="Leonard, Kristen *" userId="a38f7ebc-66e0-4d8c-90e8-f6a5746f45c0" providerId="ADAL" clId="{F81B6161-871A-479F-BB9E-D917F3DB980B}" dt="2025-08-22T20:43:40.287" v="3870" actId="47"/>
        <pc:sldMkLst>
          <pc:docMk/>
          <pc:sldMk cId="217556700" sldId="339"/>
        </pc:sldMkLst>
      </pc:sldChg>
      <pc:sldChg chg="addSp delSp modSp add mod ord">
        <pc:chgData name="Leonard, Kristen *" userId="a38f7ebc-66e0-4d8c-90e8-f6a5746f45c0" providerId="ADAL" clId="{F81B6161-871A-479F-BB9E-D917F3DB980B}" dt="2025-09-04T19:02:27.660" v="10502"/>
        <pc:sldMkLst>
          <pc:docMk/>
          <pc:sldMk cId="541694869" sldId="340"/>
        </pc:sldMkLst>
      </pc:sldChg>
      <pc:sldChg chg="addSp modSp add mod ord">
        <pc:chgData name="Leonard, Kristen *" userId="a38f7ebc-66e0-4d8c-90e8-f6a5746f45c0" providerId="ADAL" clId="{F81B6161-871A-479F-BB9E-D917F3DB980B}" dt="2025-09-04T19:02:33.484" v="10504"/>
        <pc:sldMkLst>
          <pc:docMk/>
          <pc:sldMk cId="785801510" sldId="341"/>
        </pc:sldMkLst>
      </pc:sldChg>
      <pc:sldChg chg="addSp delSp modSp new mod ord modShow">
        <pc:chgData name="Leonard, Kristen *" userId="a38f7ebc-66e0-4d8c-90e8-f6a5746f45c0" providerId="ADAL" clId="{F81B6161-871A-479F-BB9E-D917F3DB980B}" dt="2025-08-26T19:30:44.970" v="5578"/>
        <pc:sldMkLst>
          <pc:docMk/>
          <pc:sldMk cId="258670119" sldId="342"/>
        </pc:sldMkLst>
      </pc:sldChg>
      <pc:sldChg chg="addSp delSp modSp add mod ord modShow">
        <pc:chgData name="Leonard, Kristen *" userId="a38f7ebc-66e0-4d8c-90e8-f6a5746f45c0" providerId="ADAL" clId="{F81B6161-871A-479F-BB9E-D917F3DB980B}" dt="2025-09-19T18:25:32.372" v="23464" actId="1076"/>
        <pc:sldMkLst>
          <pc:docMk/>
          <pc:sldMk cId="1069125256" sldId="343"/>
        </pc:sldMkLst>
      </pc:sldChg>
      <pc:sldChg chg="addSp delSp modSp new mod">
        <pc:chgData name="Leonard, Kristen *" userId="a38f7ebc-66e0-4d8c-90e8-f6a5746f45c0" providerId="ADAL" clId="{F81B6161-871A-479F-BB9E-D917F3DB980B}" dt="2025-09-22T15:57:40.748" v="26895" actId="1076"/>
        <pc:sldMkLst>
          <pc:docMk/>
          <pc:sldMk cId="993665575" sldId="344"/>
        </pc:sldMkLst>
      </pc:sldChg>
      <pc:sldChg chg="addSp delSp modSp new mod">
        <pc:chgData name="Leonard, Kristen *" userId="a38f7ebc-66e0-4d8c-90e8-f6a5746f45c0" providerId="ADAL" clId="{F81B6161-871A-479F-BB9E-D917F3DB980B}" dt="2025-09-22T13:40:48.992" v="24568" actId="1076"/>
        <pc:sldMkLst>
          <pc:docMk/>
          <pc:sldMk cId="3167956646" sldId="345"/>
        </pc:sldMkLst>
      </pc:sldChg>
      <pc:sldChg chg="addSp delSp modSp add mod">
        <pc:chgData name="Leonard, Kristen *" userId="a38f7ebc-66e0-4d8c-90e8-f6a5746f45c0" providerId="ADAL" clId="{F81B6161-871A-479F-BB9E-D917F3DB980B}" dt="2025-09-05T20:47:34.245" v="19138" actId="208"/>
        <pc:sldMkLst>
          <pc:docMk/>
          <pc:sldMk cId="1843051672" sldId="346"/>
        </pc:sldMkLst>
      </pc:sldChg>
      <pc:sldChg chg="addSp delSp modSp add mod">
        <pc:chgData name="Leonard, Kristen *" userId="a38f7ebc-66e0-4d8c-90e8-f6a5746f45c0" providerId="ADAL" clId="{F81B6161-871A-479F-BB9E-D917F3DB980B}" dt="2025-09-05T20:48:05.374" v="19146" actId="1076"/>
        <pc:sldMkLst>
          <pc:docMk/>
          <pc:sldMk cId="3225470853" sldId="347"/>
        </pc:sldMkLst>
      </pc:sldChg>
      <pc:sldChg chg="addSp delSp modSp add mod">
        <pc:chgData name="Leonard, Kristen *" userId="a38f7ebc-66e0-4d8c-90e8-f6a5746f45c0" providerId="ADAL" clId="{F81B6161-871A-479F-BB9E-D917F3DB980B}" dt="2025-09-05T20:48:35.012" v="19151" actId="1076"/>
        <pc:sldMkLst>
          <pc:docMk/>
          <pc:sldMk cId="2597885920" sldId="348"/>
        </pc:sldMkLst>
      </pc:sldChg>
      <pc:sldChg chg="addSp delSp modSp add mod">
        <pc:chgData name="Leonard, Kristen *" userId="a38f7ebc-66e0-4d8c-90e8-f6a5746f45c0" providerId="ADAL" clId="{F81B6161-871A-479F-BB9E-D917F3DB980B}" dt="2025-09-05T20:48:51.836" v="19156" actId="1076"/>
        <pc:sldMkLst>
          <pc:docMk/>
          <pc:sldMk cId="3421008357" sldId="349"/>
        </pc:sldMkLst>
      </pc:sldChg>
      <pc:sldChg chg="addSp delSp modSp add mod">
        <pc:chgData name="Leonard, Kristen *" userId="a38f7ebc-66e0-4d8c-90e8-f6a5746f45c0" providerId="ADAL" clId="{F81B6161-871A-479F-BB9E-D917F3DB980B}" dt="2025-09-05T20:49:09.318" v="19162" actId="208"/>
        <pc:sldMkLst>
          <pc:docMk/>
          <pc:sldMk cId="2418435708" sldId="350"/>
        </pc:sldMkLst>
      </pc:sldChg>
      <pc:sldChg chg="addSp delSp modSp add mod">
        <pc:chgData name="Leonard, Kristen *" userId="a38f7ebc-66e0-4d8c-90e8-f6a5746f45c0" providerId="ADAL" clId="{F81B6161-871A-479F-BB9E-D917F3DB980B}" dt="2025-09-05T20:49:38.064" v="19169" actId="208"/>
        <pc:sldMkLst>
          <pc:docMk/>
          <pc:sldMk cId="1980602574" sldId="351"/>
        </pc:sldMkLst>
      </pc:sldChg>
      <pc:sldChg chg="addSp delSp modSp add mod">
        <pc:chgData name="Leonard, Kristen *" userId="a38f7ebc-66e0-4d8c-90e8-f6a5746f45c0" providerId="ADAL" clId="{F81B6161-871A-479F-BB9E-D917F3DB980B}" dt="2025-09-05T20:53:44.461" v="19191" actId="1076"/>
        <pc:sldMkLst>
          <pc:docMk/>
          <pc:sldMk cId="679713910" sldId="352"/>
        </pc:sldMkLst>
      </pc:sldChg>
      <pc:sldChg chg="modSp add del mod">
        <pc:chgData name="Leonard, Kristen *" userId="a38f7ebc-66e0-4d8c-90e8-f6a5746f45c0" providerId="ADAL" clId="{F81B6161-871A-479F-BB9E-D917F3DB980B}" dt="2025-09-22T15:27:23.807" v="26484" actId="47"/>
        <pc:sldMkLst>
          <pc:docMk/>
          <pc:sldMk cId="4178655486" sldId="353"/>
        </pc:sldMkLst>
      </pc:sldChg>
      <pc:sldChg chg="add">
        <pc:chgData name="Leonard, Kristen *" userId="a38f7ebc-66e0-4d8c-90e8-f6a5746f45c0" providerId="ADAL" clId="{F81B6161-871A-479F-BB9E-D917F3DB980B}" dt="2025-09-03T15:04:04.434" v="6772"/>
        <pc:sldMkLst>
          <pc:docMk/>
          <pc:sldMk cId="3601192331" sldId="354"/>
        </pc:sldMkLst>
      </pc:sldChg>
      <pc:sldChg chg="addSp delSp modSp new mod">
        <pc:chgData name="Leonard, Kristen *" userId="a38f7ebc-66e0-4d8c-90e8-f6a5746f45c0" providerId="ADAL" clId="{F81B6161-871A-479F-BB9E-D917F3DB980B}" dt="2025-09-23T13:00:52.765" v="28721" actId="1076"/>
        <pc:sldMkLst>
          <pc:docMk/>
          <pc:sldMk cId="3747169279" sldId="355"/>
        </pc:sldMkLst>
        <pc:spChg chg="add mod">
          <ac:chgData name="Leonard, Kristen *" userId="a38f7ebc-66e0-4d8c-90e8-f6a5746f45c0" providerId="ADAL" clId="{F81B6161-871A-479F-BB9E-D917F3DB980B}" dt="2025-09-23T13:00:52.765" v="28721" actId="1076"/>
          <ac:spMkLst>
            <pc:docMk/>
            <pc:sldMk cId="3747169279" sldId="355"/>
            <ac:spMk id="12" creationId="{1CE77A89-9C96-3658-6CBA-EACD0BC92A75}"/>
          </ac:spMkLst>
        </pc:spChg>
      </pc:sldChg>
      <pc:sldChg chg="modSp new del mod">
        <pc:chgData name="Leonard, Kristen *" userId="a38f7ebc-66e0-4d8c-90e8-f6a5746f45c0" providerId="ADAL" clId="{F81B6161-871A-479F-BB9E-D917F3DB980B}" dt="2025-09-05T12:14:27.885" v="12702" actId="47"/>
        <pc:sldMkLst>
          <pc:docMk/>
          <pc:sldMk cId="4122362744" sldId="356"/>
        </pc:sldMkLst>
      </pc:sldChg>
      <pc:sldChg chg="addSp modSp new mod ord">
        <pc:chgData name="Leonard, Kristen *" userId="a38f7ebc-66e0-4d8c-90e8-f6a5746f45c0" providerId="ADAL" clId="{F81B6161-871A-479F-BB9E-D917F3DB980B}" dt="2025-09-05T13:19:53.605" v="13980" actId="1076"/>
        <pc:sldMkLst>
          <pc:docMk/>
          <pc:sldMk cId="3893894069" sldId="357"/>
        </pc:sldMkLst>
      </pc:sldChg>
      <pc:sldChg chg="addSp delSp modSp new mod ord">
        <pc:chgData name="Leonard, Kristen *" userId="a38f7ebc-66e0-4d8c-90e8-f6a5746f45c0" providerId="ADAL" clId="{F81B6161-871A-479F-BB9E-D917F3DB980B}" dt="2025-09-22T15:56:57.880" v="26890" actId="1076"/>
        <pc:sldMkLst>
          <pc:docMk/>
          <pc:sldMk cId="763041387" sldId="358"/>
        </pc:sldMkLst>
      </pc:sldChg>
      <pc:sldChg chg="addSp delSp modSp new mod ord">
        <pc:chgData name="Leonard, Kristen *" userId="a38f7ebc-66e0-4d8c-90e8-f6a5746f45c0" providerId="ADAL" clId="{F81B6161-871A-479F-BB9E-D917F3DB980B}" dt="2025-09-04T19:13:33.964" v="10924"/>
        <pc:sldMkLst>
          <pc:docMk/>
          <pc:sldMk cId="4290458193" sldId="359"/>
        </pc:sldMkLst>
      </pc:sldChg>
      <pc:sldChg chg="delSp modSp new del mod">
        <pc:chgData name="Leonard, Kristen *" userId="a38f7ebc-66e0-4d8c-90e8-f6a5746f45c0" providerId="ADAL" clId="{F81B6161-871A-479F-BB9E-D917F3DB980B}" dt="2025-09-03T16:35:52.273" v="8044" actId="2696"/>
        <pc:sldMkLst>
          <pc:docMk/>
          <pc:sldMk cId="1571362272" sldId="360"/>
        </pc:sldMkLst>
      </pc:sldChg>
      <pc:sldChg chg="addSp delSp modSp new mod">
        <pc:chgData name="Leonard, Kristen *" userId="a38f7ebc-66e0-4d8c-90e8-f6a5746f45c0" providerId="ADAL" clId="{F81B6161-871A-479F-BB9E-D917F3DB980B}" dt="2025-09-03T18:15:39.389" v="8438" actId="20577"/>
        <pc:sldMkLst>
          <pc:docMk/>
          <pc:sldMk cId="3656257976" sldId="360"/>
        </pc:sldMkLst>
      </pc:sldChg>
      <pc:sldChg chg="addSp delSp modSp add mod ord">
        <pc:chgData name="Leonard, Kristen *" userId="a38f7ebc-66e0-4d8c-90e8-f6a5746f45c0" providerId="ADAL" clId="{F81B6161-871A-479F-BB9E-D917F3DB980B}" dt="2025-09-04T19:11:35.860" v="10916" actId="20577"/>
        <pc:sldMkLst>
          <pc:docMk/>
          <pc:sldMk cId="18214012" sldId="361"/>
        </pc:sldMkLst>
      </pc:sldChg>
      <pc:sldChg chg="addSp delSp modSp add mod ord">
        <pc:chgData name="Leonard, Kristen *" userId="a38f7ebc-66e0-4d8c-90e8-f6a5746f45c0" providerId="ADAL" clId="{F81B6161-871A-479F-BB9E-D917F3DB980B}" dt="2025-09-04T13:35:20.938" v="9916" actId="207"/>
        <pc:sldMkLst>
          <pc:docMk/>
          <pc:sldMk cId="3150293629" sldId="362"/>
        </pc:sldMkLst>
      </pc:sldChg>
      <pc:sldChg chg="addSp delSp modSp add mod">
        <pc:chgData name="Leonard, Kristen *" userId="a38f7ebc-66e0-4d8c-90e8-f6a5746f45c0" providerId="ADAL" clId="{F81B6161-871A-479F-BB9E-D917F3DB980B}" dt="2025-09-15T12:33:34.146" v="19197" actId="14100"/>
        <pc:sldMkLst>
          <pc:docMk/>
          <pc:sldMk cId="2005596163" sldId="363"/>
        </pc:sldMkLst>
      </pc:sldChg>
      <pc:sldChg chg="delSp modSp new del mod">
        <pc:chgData name="Leonard, Kristen *" userId="a38f7ebc-66e0-4d8c-90e8-f6a5746f45c0" providerId="ADAL" clId="{F81B6161-871A-479F-BB9E-D917F3DB980B}" dt="2025-09-04T14:22:34.549" v="10138" actId="47"/>
        <pc:sldMkLst>
          <pc:docMk/>
          <pc:sldMk cId="2913477804" sldId="364"/>
        </pc:sldMkLst>
      </pc:sldChg>
      <pc:sldChg chg="addSp delSp modSp new mod">
        <pc:chgData name="Leonard, Kristen *" userId="a38f7ebc-66e0-4d8c-90e8-f6a5746f45c0" providerId="ADAL" clId="{F81B6161-871A-479F-BB9E-D917F3DB980B}" dt="2025-09-04T19:45:22.752" v="11463" actId="1076"/>
        <pc:sldMkLst>
          <pc:docMk/>
          <pc:sldMk cId="3896259668" sldId="365"/>
        </pc:sldMkLst>
      </pc:sldChg>
      <pc:sldChg chg="modSp new mod">
        <pc:chgData name="Leonard, Kristen *" userId="a38f7ebc-66e0-4d8c-90e8-f6a5746f45c0" providerId="ADAL" clId="{F81B6161-871A-479F-BB9E-D917F3DB980B}" dt="2025-09-19T20:27:25.093" v="23811" actId="20577"/>
        <pc:sldMkLst>
          <pc:docMk/>
          <pc:sldMk cId="1532055688" sldId="366"/>
        </pc:sldMkLst>
      </pc:sldChg>
      <pc:sldChg chg="modSp new mod">
        <pc:chgData name="Leonard, Kristen *" userId="a38f7ebc-66e0-4d8c-90e8-f6a5746f45c0" providerId="ADAL" clId="{F81B6161-871A-479F-BB9E-D917F3DB980B}" dt="2025-09-19T20:29:28.603" v="23817" actId="12"/>
        <pc:sldMkLst>
          <pc:docMk/>
          <pc:sldMk cId="3834200009" sldId="367"/>
        </pc:sldMkLst>
      </pc:sldChg>
      <pc:sldChg chg="delSp modSp new mod ord">
        <pc:chgData name="Leonard, Kristen *" userId="a38f7ebc-66e0-4d8c-90e8-f6a5746f45c0" providerId="ADAL" clId="{F81B6161-871A-479F-BB9E-D917F3DB980B}" dt="2025-09-19T15:37:08.799" v="23252" actId="20577"/>
        <pc:sldMkLst>
          <pc:docMk/>
          <pc:sldMk cId="2360413972" sldId="368"/>
        </pc:sldMkLst>
      </pc:sldChg>
      <pc:sldChg chg="modSp add mod">
        <pc:chgData name="Leonard, Kristen *" userId="a38f7ebc-66e0-4d8c-90e8-f6a5746f45c0" providerId="ADAL" clId="{F81B6161-871A-479F-BB9E-D917F3DB980B}" dt="2025-09-04T19:11:24.176" v="10901" actId="20577"/>
        <pc:sldMkLst>
          <pc:docMk/>
          <pc:sldMk cId="4047529475" sldId="369"/>
        </pc:sldMkLst>
      </pc:sldChg>
      <pc:sldChg chg="addSp delSp modSp new del mod">
        <pc:chgData name="Leonard, Kristen *" userId="a38f7ebc-66e0-4d8c-90e8-f6a5746f45c0" providerId="ADAL" clId="{F81B6161-871A-479F-BB9E-D917F3DB980B}" dt="2025-09-15T12:27:37.193" v="19192" actId="47"/>
        <pc:sldMkLst>
          <pc:docMk/>
          <pc:sldMk cId="3096994489" sldId="370"/>
        </pc:sldMkLst>
      </pc:sldChg>
      <pc:sldChg chg="addSp delSp modSp new mod">
        <pc:chgData name="Leonard, Kristen *" userId="a38f7ebc-66e0-4d8c-90e8-f6a5746f45c0" providerId="ADAL" clId="{F81B6161-871A-479F-BB9E-D917F3DB980B}" dt="2025-09-05T13:02:22.303" v="13787" actId="1076"/>
        <pc:sldMkLst>
          <pc:docMk/>
          <pc:sldMk cId="1860739860" sldId="371"/>
        </pc:sldMkLst>
      </pc:sldChg>
      <pc:sldChg chg="addSp delSp modSp new mod">
        <pc:chgData name="Leonard, Kristen *" userId="a38f7ebc-66e0-4d8c-90e8-f6a5746f45c0" providerId="ADAL" clId="{F81B6161-871A-479F-BB9E-D917F3DB980B}" dt="2025-09-23T12:58:00.636" v="28720" actId="1076"/>
        <pc:sldMkLst>
          <pc:docMk/>
          <pc:sldMk cId="1047244289" sldId="372"/>
        </pc:sldMkLst>
        <pc:spChg chg="add mod">
          <ac:chgData name="Leonard, Kristen *" userId="a38f7ebc-66e0-4d8c-90e8-f6a5746f45c0" providerId="ADAL" clId="{F81B6161-871A-479F-BB9E-D917F3DB980B}" dt="2025-09-23T12:58:00.636" v="28720" actId="1076"/>
          <ac:spMkLst>
            <pc:docMk/>
            <pc:sldMk cId="1047244289" sldId="372"/>
            <ac:spMk id="11" creationId="{FA25C6DF-1791-EC7A-5504-0E70782AE90A}"/>
          </ac:spMkLst>
        </pc:spChg>
        <pc:graphicFrameChg chg="add mod modGraphic">
          <ac:chgData name="Leonard, Kristen *" userId="a38f7ebc-66e0-4d8c-90e8-f6a5746f45c0" providerId="ADAL" clId="{F81B6161-871A-479F-BB9E-D917F3DB980B}" dt="2025-09-23T12:57:57.146" v="28719" actId="1076"/>
          <ac:graphicFrameMkLst>
            <pc:docMk/>
            <pc:sldMk cId="1047244289" sldId="372"/>
            <ac:graphicFrameMk id="9" creationId="{A8378DD3-5EB6-FB8C-2099-2AD3C69ACE25}"/>
          </ac:graphicFrameMkLst>
        </pc:graphicFrameChg>
      </pc:sldChg>
      <pc:sldChg chg="addSp delSp modSp new mod">
        <pc:chgData name="Leonard, Kristen *" userId="a38f7ebc-66e0-4d8c-90e8-f6a5746f45c0" providerId="ADAL" clId="{F81B6161-871A-479F-BB9E-D917F3DB980B}" dt="2025-09-23T20:48:33.008" v="31483" actId="20577"/>
        <pc:sldMkLst>
          <pc:docMk/>
          <pc:sldMk cId="180645292" sldId="373"/>
        </pc:sldMkLst>
        <pc:spChg chg="add mod">
          <ac:chgData name="Leonard, Kristen *" userId="a38f7ebc-66e0-4d8c-90e8-f6a5746f45c0" providerId="ADAL" clId="{F81B6161-871A-479F-BB9E-D917F3DB980B}" dt="2025-09-23T20:48:33.008" v="31483" actId="20577"/>
          <ac:spMkLst>
            <pc:docMk/>
            <pc:sldMk cId="180645292" sldId="373"/>
            <ac:spMk id="3" creationId="{BEA95DF0-A79D-F2C4-8960-9DE1B02870B9}"/>
          </ac:spMkLst>
        </pc:spChg>
      </pc:sldChg>
      <pc:sldChg chg="addSp delSp modSp new mod">
        <pc:chgData name="Leonard, Kristen *" userId="a38f7ebc-66e0-4d8c-90e8-f6a5746f45c0" providerId="ADAL" clId="{F81B6161-871A-479F-BB9E-D917F3DB980B}" dt="2025-09-19T15:25:04.332" v="23204" actId="20577"/>
        <pc:sldMkLst>
          <pc:docMk/>
          <pc:sldMk cId="3107082568" sldId="374"/>
        </pc:sldMkLst>
      </pc:sldChg>
      <pc:sldChg chg="addSp delSp modSp add mod">
        <pc:chgData name="Leonard, Kristen *" userId="a38f7ebc-66e0-4d8c-90e8-f6a5746f45c0" providerId="ADAL" clId="{F81B6161-871A-479F-BB9E-D917F3DB980B}" dt="2025-09-23T20:42:17.471" v="31392" actId="20577"/>
        <pc:sldMkLst>
          <pc:docMk/>
          <pc:sldMk cId="2705867886" sldId="375"/>
        </pc:sldMkLst>
        <pc:spChg chg="mod">
          <ac:chgData name="Leonard, Kristen *" userId="a38f7ebc-66e0-4d8c-90e8-f6a5746f45c0" providerId="ADAL" clId="{F81B6161-871A-479F-BB9E-D917F3DB980B}" dt="2025-09-23T20:42:17.471" v="31392" actId="20577"/>
          <ac:spMkLst>
            <pc:docMk/>
            <pc:sldMk cId="2705867886" sldId="375"/>
            <ac:spMk id="3" creationId="{3D32AC18-429B-F502-33B4-CA766C409A3A}"/>
          </ac:spMkLst>
        </pc:spChg>
      </pc:sldChg>
      <pc:sldChg chg="addSp delSp modSp add mod">
        <pc:chgData name="Leonard, Kristen *" userId="a38f7ebc-66e0-4d8c-90e8-f6a5746f45c0" providerId="ADAL" clId="{F81B6161-871A-479F-BB9E-D917F3DB980B}" dt="2025-09-22T12:28:44.247" v="24134" actId="1076"/>
        <pc:sldMkLst>
          <pc:docMk/>
          <pc:sldMk cId="2442079944" sldId="376"/>
        </pc:sldMkLst>
      </pc:sldChg>
      <pc:sldChg chg="addSp delSp modSp new mod">
        <pc:chgData name="Leonard, Kristen *" userId="a38f7ebc-66e0-4d8c-90e8-f6a5746f45c0" providerId="ADAL" clId="{F81B6161-871A-479F-BB9E-D917F3DB980B}" dt="2025-09-05T15:17:03.236" v="15536" actId="554"/>
        <pc:sldMkLst>
          <pc:docMk/>
          <pc:sldMk cId="1465312892" sldId="377"/>
        </pc:sldMkLst>
      </pc:sldChg>
      <pc:sldChg chg="modSp add mod modShow">
        <pc:chgData name="Leonard, Kristen *" userId="a38f7ebc-66e0-4d8c-90e8-f6a5746f45c0" providerId="ADAL" clId="{F81B6161-871A-479F-BB9E-D917F3DB980B}" dt="2025-09-22T14:29:15.369" v="25177" actId="729"/>
        <pc:sldMkLst>
          <pc:docMk/>
          <pc:sldMk cId="3274144721" sldId="378"/>
        </pc:sldMkLst>
        <pc:spChg chg="mod">
          <ac:chgData name="Leonard, Kristen *" userId="a38f7ebc-66e0-4d8c-90e8-f6a5746f45c0" providerId="ADAL" clId="{F81B6161-871A-479F-BB9E-D917F3DB980B}" dt="2025-09-05T15:17:25.812" v="15565" actId="20577"/>
          <ac:spMkLst>
            <pc:docMk/>
            <pc:sldMk cId="3274144721" sldId="378"/>
            <ac:spMk id="2" creationId="{38E975D0-97D9-ADEA-0E45-F44DEA1C5350}"/>
          </ac:spMkLst>
        </pc:spChg>
        <pc:spChg chg="mod">
          <ac:chgData name="Leonard, Kristen *" userId="a38f7ebc-66e0-4d8c-90e8-f6a5746f45c0" providerId="ADAL" clId="{F81B6161-871A-479F-BB9E-D917F3DB980B}" dt="2025-09-05T15:17:39.699" v="15570" actId="20577"/>
          <ac:spMkLst>
            <pc:docMk/>
            <pc:sldMk cId="3274144721" sldId="378"/>
            <ac:spMk id="8" creationId="{BC86B6E9-B866-B9D1-2726-C76347377EFB}"/>
          </ac:spMkLst>
        </pc:spChg>
        <pc:spChg chg="mod">
          <ac:chgData name="Leonard, Kristen *" userId="a38f7ebc-66e0-4d8c-90e8-f6a5746f45c0" providerId="ADAL" clId="{F81B6161-871A-479F-BB9E-D917F3DB980B}" dt="2025-09-05T15:59:45.041" v="15984" actId="20577"/>
          <ac:spMkLst>
            <pc:docMk/>
            <pc:sldMk cId="3274144721" sldId="378"/>
            <ac:spMk id="9" creationId="{7EB2B782-4F46-726A-704B-39EC9C83EBE0}"/>
          </ac:spMkLst>
        </pc:spChg>
      </pc:sldChg>
      <pc:sldChg chg="modSp add mod modShow">
        <pc:chgData name="Leonard, Kristen *" userId="a38f7ebc-66e0-4d8c-90e8-f6a5746f45c0" providerId="ADAL" clId="{F81B6161-871A-479F-BB9E-D917F3DB980B}" dt="2025-09-22T14:29:10.635" v="25175" actId="729"/>
        <pc:sldMkLst>
          <pc:docMk/>
          <pc:sldMk cId="3133681096" sldId="379"/>
        </pc:sldMkLst>
        <pc:spChg chg="mod">
          <ac:chgData name="Leonard, Kristen *" userId="a38f7ebc-66e0-4d8c-90e8-f6a5746f45c0" providerId="ADAL" clId="{F81B6161-871A-479F-BB9E-D917F3DB980B}" dt="2025-09-05T15:36:40.251" v="15656" actId="20577"/>
          <ac:spMkLst>
            <pc:docMk/>
            <pc:sldMk cId="3133681096" sldId="379"/>
            <ac:spMk id="2" creationId="{8D6E8372-8A97-F511-1CE0-30828BF5453C}"/>
          </ac:spMkLst>
        </pc:spChg>
        <pc:spChg chg="mod">
          <ac:chgData name="Leonard, Kristen *" userId="a38f7ebc-66e0-4d8c-90e8-f6a5746f45c0" providerId="ADAL" clId="{F81B6161-871A-479F-BB9E-D917F3DB980B}" dt="2025-09-05T15:36:54.010" v="15677" actId="20577"/>
          <ac:spMkLst>
            <pc:docMk/>
            <pc:sldMk cId="3133681096" sldId="379"/>
            <ac:spMk id="8" creationId="{9F22A4E5-B12C-A29F-3583-E55C40FC427C}"/>
          </ac:spMkLst>
        </pc:spChg>
        <pc:spChg chg="mod">
          <ac:chgData name="Leonard, Kristen *" userId="a38f7ebc-66e0-4d8c-90e8-f6a5746f45c0" providerId="ADAL" clId="{F81B6161-871A-479F-BB9E-D917F3DB980B}" dt="2025-09-05T15:59:53.453" v="15988" actId="20577"/>
          <ac:spMkLst>
            <pc:docMk/>
            <pc:sldMk cId="3133681096" sldId="379"/>
            <ac:spMk id="9" creationId="{FBA56B7A-8120-F9E9-F79E-BC0B49BBE8A4}"/>
          </ac:spMkLst>
        </pc:spChg>
      </pc:sldChg>
      <pc:sldChg chg="addSp delSp modSp add mod">
        <pc:chgData name="Leonard, Kristen *" userId="a38f7ebc-66e0-4d8c-90e8-f6a5746f45c0" providerId="ADAL" clId="{F81B6161-871A-479F-BB9E-D917F3DB980B}" dt="2025-09-23T13:29:43.358" v="29233" actId="1076"/>
        <pc:sldMkLst>
          <pc:docMk/>
          <pc:sldMk cId="1939965919" sldId="380"/>
        </pc:sldMkLst>
        <pc:spChg chg="mod">
          <ac:chgData name="Leonard, Kristen *" userId="a38f7ebc-66e0-4d8c-90e8-f6a5746f45c0" providerId="ADAL" clId="{F81B6161-871A-479F-BB9E-D917F3DB980B}" dt="2025-09-23T13:29:43.358" v="29233" actId="1076"/>
          <ac:spMkLst>
            <pc:docMk/>
            <pc:sldMk cId="1939965919" sldId="380"/>
            <ac:spMk id="2" creationId="{DDE78C93-718E-7C4D-B846-D6823B4B91DE}"/>
          </ac:spMkLst>
        </pc:spChg>
        <pc:spChg chg="mod">
          <ac:chgData name="Leonard, Kristen *" userId="a38f7ebc-66e0-4d8c-90e8-f6a5746f45c0" providerId="ADAL" clId="{F81B6161-871A-479F-BB9E-D917F3DB980B}" dt="2025-09-23T13:29:40.871" v="29232" actId="1076"/>
          <ac:spMkLst>
            <pc:docMk/>
            <pc:sldMk cId="1939965919" sldId="380"/>
            <ac:spMk id="8" creationId="{97C37793-C32C-A1BE-3F29-92C5FA9C399B}"/>
          </ac:spMkLst>
        </pc:spChg>
        <pc:spChg chg="del mod">
          <ac:chgData name="Leonard, Kristen *" userId="a38f7ebc-66e0-4d8c-90e8-f6a5746f45c0" providerId="ADAL" clId="{F81B6161-871A-479F-BB9E-D917F3DB980B}" dt="2025-09-23T13:01:06.149" v="28723" actId="478"/>
          <ac:spMkLst>
            <pc:docMk/>
            <pc:sldMk cId="1939965919" sldId="380"/>
            <ac:spMk id="9" creationId="{372C1C25-71D7-3F98-B5A5-9CA1194CE9F1}"/>
          </ac:spMkLst>
        </pc:spChg>
        <pc:picChg chg="add mod">
          <ac:chgData name="Leonard, Kristen *" userId="a38f7ebc-66e0-4d8c-90e8-f6a5746f45c0" providerId="ADAL" clId="{F81B6161-871A-479F-BB9E-D917F3DB980B}" dt="2025-09-23T13:29:03.284" v="29231" actId="1076"/>
          <ac:picMkLst>
            <pc:docMk/>
            <pc:sldMk cId="1939965919" sldId="380"/>
            <ac:picMk id="7" creationId="{49735547-ECA1-F0E9-9DB8-00D63729E55B}"/>
          </ac:picMkLst>
        </pc:picChg>
      </pc:sldChg>
      <pc:sldChg chg="addSp delSp modSp new mod modShow">
        <pc:chgData name="Leonard, Kristen *" userId="a38f7ebc-66e0-4d8c-90e8-f6a5746f45c0" providerId="ADAL" clId="{F81B6161-871A-479F-BB9E-D917F3DB980B}" dt="2025-09-22T14:29:25.585" v="25180" actId="729"/>
        <pc:sldMkLst>
          <pc:docMk/>
          <pc:sldMk cId="3374023626" sldId="381"/>
        </pc:sldMkLst>
        <pc:spChg chg="mod">
          <ac:chgData name="Leonard, Kristen *" userId="a38f7ebc-66e0-4d8c-90e8-f6a5746f45c0" providerId="ADAL" clId="{F81B6161-871A-479F-BB9E-D917F3DB980B}" dt="2025-09-19T12:39:39.167" v="19545" actId="1076"/>
          <ac:spMkLst>
            <pc:docMk/>
            <pc:sldMk cId="3374023626" sldId="381"/>
            <ac:spMk id="2" creationId="{B5953CC2-2961-9D59-F855-92FE75183116}"/>
          </ac:spMkLst>
        </pc:spChg>
        <pc:spChg chg="add mod">
          <ac:chgData name="Leonard, Kristen *" userId="a38f7ebc-66e0-4d8c-90e8-f6a5746f45c0" providerId="ADAL" clId="{F81B6161-871A-479F-BB9E-D917F3DB980B}" dt="2025-09-19T12:41:35.608" v="19949" actId="1076"/>
          <ac:spMkLst>
            <pc:docMk/>
            <pc:sldMk cId="3374023626" sldId="381"/>
            <ac:spMk id="3" creationId="{6E021487-1B39-B818-8CD4-DDAB34A66B63}"/>
          </ac:spMkLst>
        </pc:spChg>
        <pc:spChg chg="add mod">
          <ac:chgData name="Leonard, Kristen *" userId="a38f7ebc-66e0-4d8c-90e8-f6a5746f45c0" providerId="ADAL" clId="{F81B6161-871A-479F-BB9E-D917F3DB980B}" dt="2025-09-19T12:56:31.735" v="20030" actId="164"/>
          <ac:spMkLst>
            <pc:docMk/>
            <pc:sldMk cId="3374023626" sldId="381"/>
            <ac:spMk id="12" creationId="{BDC0A284-6924-CB17-53FC-F959F3480F9B}"/>
          </ac:spMkLst>
        </pc:spChg>
        <pc:spChg chg="add mod">
          <ac:chgData name="Leonard, Kristen *" userId="a38f7ebc-66e0-4d8c-90e8-f6a5746f45c0" providerId="ADAL" clId="{F81B6161-871A-479F-BB9E-D917F3DB980B}" dt="2025-09-19T12:56:31.735" v="20030" actId="164"/>
          <ac:spMkLst>
            <pc:docMk/>
            <pc:sldMk cId="3374023626" sldId="381"/>
            <ac:spMk id="13" creationId="{86B23F3E-12B3-7840-9658-D4FA2AA33042}"/>
          </ac:spMkLst>
        </pc:spChg>
        <pc:spChg chg="add mod">
          <ac:chgData name="Leonard, Kristen *" userId="a38f7ebc-66e0-4d8c-90e8-f6a5746f45c0" providerId="ADAL" clId="{F81B6161-871A-479F-BB9E-D917F3DB980B}" dt="2025-09-19T12:56:31.735" v="20030" actId="164"/>
          <ac:spMkLst>
            <pc:docMk/>
            <pc:sldMk cId="3374023626" sldId="381"/>
            <ac:spMk id="14" creationId="{4DDC11A8-8489-5EF7-32E3-FBF0652CA2D2}"/>
          </ac:spMkLst>
        </pc:spChg>
        <pc:spChg chg="add mod">
          <ac:chgData name="Leonard, Kristen *" userId="a38f7ebc-66e0-4d8c-90e8-f6a5746f45c0" providerId="ADAL" clId="{F81B6161-871A-479F-BB9E-D917F3DB980B}" dt="2025-09-19T12:56:31.735" v="20030" actId="164"/>
          <ac:spMkLst>
            <pc:docMk/>
            <pc:sldMk cId="3374023626" sldId="381"/>
            <ac:spMk id="17" creationId="{BABA10D6-894C-74F0-22A5-C670B2CB13DB}"/>
          </ac:spMkLst>
        </pc:spChg>
        <pc:grpChg chg="add mod">
          <ac:chgData name="Leonard, Kristen *" userId="a38f7ebc-66e0-4d8c-90e8-f6a5746f45c0" providerId="ADAL" clId="{F81B6161-871A-479F-BB9E-D917F3DB980B}" dt="2025-09-19T12:56:31.735" v="20030" actId="164"/>
          <ac:grpSpMkLst>
            <pc:docMk/>
            <pc:sldMk cId="3374023626" sldId="381"/>
            <ac:grpSpMk id="18" creationId="{BCF1E56B-C2A1-61F0-86F7-257FDBBA8D1F}"/>
          </ac:grpSpMkLst>
        </pc:grpChg>
        <pc:picChg chg="add mod modCrop">
          <ac:chgData name="Leonard, Kristen *" userId="a38f7ebc-66e0-4d8c-90e8-f6a5746f45c0" providerId="ADAL" clId="{F81B6161-871A-479F-BB9E-D917F3DB980B}" dt="2025-09-19T12:56:31.735" v="20030" actId="164"/>
          <ac:picMkLst>
            <pc:docMk/>
            <pc:sldMk cId="3374023626" sldId="381"/>
            <ac:picMk id="11" creationId="{78FEA7A0-5F4B-7A49-58A8-31F2A304127E}"/>
          </ac:picMkLst>
        </pc:picChg>
        <pc:cxnChg chg="add mod">
          <ac:chgData name="Leonard, Kristen *" userId="a38f7ebc-66e0-4d8c-90e8-f6a5746f45c0" providerId="ADAL" clId="{F81B6161-871A-479F-BB9E-D917F3DB980B}" dt="2025-09-19T12:56:31.735" v="20030" actId="164"/>
          <ac:cxnSpMkLst>
            <pc:docMk/>
            <pc:sldMk cId="3374023626" sldId="381"/>
            <ac:cxnSpMk id="16" creationId="{A39E67B6-2CA9-FDE5-AD94-663574C3BAB7}"/>
          </ac:cxnSpMkLst>
        </pc:cxnChg>
      </pc:sldChg>
      <pc:sldChg chg="addSp modSp add mod modShow">
        <pc:chgData name="Leonard, Kristen *" userId="a38f7ebc-66e0-4d8c-90e8-f6a5746f45c0" providerId="ADAL" clId="{F81B6161-871A-479F-BB9E-D917F3DB980B}" dt="2025-09-22T14:29:18.572" v="25178" actId="729"/>
        <pc:sldMkLst>
          <pc:docMk/>
          <pc:sldMk cId="2878135933" sldId="382"/>
        </pc:sldMkLst>
      </pc:sldChg>
      <pc:sldChg chg="addSp delSp modSp add mod modShow">
        <pc:chgData name="Leonard, Kristen *" userId="a38f7ebc-66e0-4d8c-90e8-f6a5746f45c0" providerId="ADAL" clId="{F81B6161-871A-479F-BB9E-D917F3DB980B}" dt="2025-09-22T14:29:13.224" v="25176" actId="729"/>
        <pc:sldMkLst>
          <pc:docMk/>
          <pc:sldMk cId="1050063346" sldId="383"/>
        </pc:sldMkLst>
        <pc:spChg chg="mod">
          <ac:chgData name="Leonard, Kristen *" userId="a38f7ebc-66e0-4d8c-90e8-f6a5746f45c0" providerId="ADAL" clId="{F81B6161-871A-479F-BB9E-D917F3DB980B}" dt="2025-09-19T12:37:58.089" v="19542" actId="1076"/>
          <ac:spMkLst>
            <pc:docMk/>
            <pc:sldMk cId="1050063346" sldId="383"/>
            <ac:spMk id="2" creationId="{04F3EDD4-9A37-3E10-7EEF-3E5818AE9311}"/>
          </ac:spMkLst>
        </pc:spChg>
        <pc:spChg chg="add mod">
          <ac:chgData name="Leonard, Kristen *" userId="a38f7ebc-66e0-4d8c-90e8-f6a5746f45c0" providerId="ADAL" clId="{F81B6161-871A-479F-BB9E-D917F3DB980B}" dt="2025-09-19T12:37:55.636" v="19541" actId="1076"/>
          <ac:spMkLst>
            <pc:docMk/>
            <pc:sldMk cId="1050063346" sldId="383"/>
            <ac:spMk id="3" creationId="{050895F5-3181-A6E0-4F14-5B159EE8788D}"/>
          </ac:spMkLst>
        </pc:spChg>
      </pc:sldChg>
      <pc:sldChg chg="modSp add del mod">
        <pc:chgData name="Leonard, Kristen *" userId="a38f7ebc-66e0-4d8c-90e8-f6a5746f45c0" providerId="ADAL" clId="{F81B6161-871A-479F-BB9E-D917F3DB980B}" dt="2025-09-19T12:38:12.923" v="19543" actId="47"/>
        <pc:sldMkLst>
          <pc:docMk/>
          <pc:sldMk cId="2715311306" sldId="384"/>
        </pc:sldMkLst>
      </pc:sldChg>
      <pc:sldChg chg="addSp modSp add mod">
        <pc:chgData name="Leonard, Kristen *" userId="a38f7ebc-66e0-4d8c-90e8-f6a5746f45c0" providerId="ADAL" clId="{F81B6161-871A-479F-BB9E-D917F3DB980B}" dt="2025-09-05T17:25:49.561" v="16559"/>
        <pc:sldMkLst>
          <pc:docMk/>
          <pc:sldMk cId="651610720" sldId="385"/>
        </pc:sldMkLst>
      </pc:sldChg>
      <pc:sldChg chg="addSp delSp modSp add mod">
        <pc:chgData name="Leonard, Kristen *" userId="a38f7ebc-66e0-4d8c-90e8-f6a5746f45c0" providerId="ADAL" clId="{F81B6161-871A-479F-BB9E-D917F3DB980B}" dt="2025-09-05T18:51:59.193" v="17124" actId="208"/>
        <pc:sldMkLst>
          <pc:docMk/>
          <pc:sldMk cId="1656537245" sldId="386"/>
        </pc:sldMkLst>
      </pc:sldChg>
      <pc:sldChg chg="addSp delSp modSp add mod">
        <pc:chgData name="Leonard, Kristen *" userId="a38f7ebc-66e0-4d8c-90e8-f6a5746f45c0" providerId="ADAL" clId="{F81B6161-871A-479F-BB9E-D917F3DB980B}" dt="2025-09-05T18:51:25.318" v="17123" actId="1035"/>
        <pc:sldMkLst>
          <pc:docMk/>
          <pc:sldMk cId="3356424555" sldId="387"/>
        </pc:sldMkLst>
      </pc:sldChg>
      <pc:sldChg chg="addSp delSp modSp add mod">
        <pc:chgData name="Leonard, Kristen *" userId="a38f7ebc-66e0-4d8c-90e8-f6a5746f45c0" providerId="ADAL" clId="{F81B6161-871A-479F-BB9E-D917F3DB980B}" dt="2025-09-05T18:04:37.068" v="16973" actId="20577"/>
        <pc:sldMkLst>
          <pc:docMk/>
          <pc:sldMk cId="1907066250" sldId="388"/>
        </pc:sldMkLst>
      </pc:sldChg>
      <pc:sldChg chg="addSp delSp modSp add mod">
        <pc:chgData name="Leonard, Kristen *" userId="a38f7ebc-66e0-4d8c-90e8-f6a5746f45c0" providerId="ADAL" clId="{F81B6161-871A-479F-BB9E-D917F3DB980B}" dt="2025-09-05T19:11:33.599" v="17436" actId="1076"/>
        <pc:sldMkLst>
          <pc:docMk/>
          <pc:sldMk cId="3985940848" sldId="389"/>
        </pc:sldMkLst>
      </pc:sldChg>
      <pc:sldChg chg="modSp add mod">
        <pc:chgData name="Leonard, Kristen *" userId="a38f7ebc-66e0-4d8c-90e8-f6a5746f45c0" providerId="ADAL" clId="{F81B6161-871A-479F-BB9E-D917F3DB980B}" dt="2025-09-05T19:16:14.686" v="17496" actId="1037"/>
        <pc:sldMkLst>
          <pc:docMk/>
          <pc:sldMk cId="3454672977" sldId="390"/>
        </pc:sldMkLst>
      </pc:sldChg>
      <pc:sldChg chg="addSp delSp modSp add mod">
        <pc:chgData name="Leonard, Kristen *" userId="a38f7ebc-66e0-4d8c-90e8-f6a5746f45c0" providerId="ADAL" clId="{F81B6161-871A-479F-BB9E-D917F3DB980B}" dt="2025-09-05T19:28:28.032" v="17571" actId="1582"/>
        <pc:sldMkLst>
          <pc:docMk/>
          <pc:sldMk cId="61892006" sldId="391"/>
        </pc:sldMkLst>
      </pc:sldChg>
      <pc:sldChg chg="addSp delSp modSp add mod">
        <pc:chgData name="Leonard, Kristen *" userId="a38f7ebc-66e0-4d8c-90e8-f6a5746f45c0" providerId="ADAL" clId="{F81B6161-871A-479F-BB9E-D917F3DB980B}" dt="2025-09-05T19:59:40.448" v="18549" actId="1076"/>
        <pc:sldMkLst>
          <pc:docMk/>
          <pc:sldMk cId="2434993922" sldId="392"/>
        </pc:sldMkLst>
      </pc:sldChg>
      <pc:sldChg chg="addSp delSp modSp add mod">
        <pc:chgData name="Leonard, Kristen *" userId="a38f7ebc-66e0-4d8c-90e8-f6a5746f45c0" providerId="ADAL" clId="{F81B6161-871A-479F-BB9E-D917F3DB980B}" dt="2025-09-05T19:59:01.786" v="18527" actId="1076"/>
        <pc:sldMkLst>
          <pc:docMk/>
          <pc:sldMk cId="1746379981" sldId="393"/>
        </pc:sldMkLst>
      </pc:sldChg>
      <pc:sldChg chg="addSp delSp modSp add mod">
        <pc:chgData name="Leonard, Kristen *" userId="a38f7ebc-66e0-4d8c-90e8-f6a5746f45c0" providerId="ADAL" clId="{F81B6161-871A-479F-BB9E-D917F3DB980B}" dt="2025-09-05T19:58:40.138" v="18523" actId="552"/>
        <pc:sldMkLst>
          <pc:docMk/>
          <pc:sldMk cId="1164188060" sldId="394"/>
        </pc:sldMkLst>
      </pc:sldChg>
      <pc:sldChg chg="add del">
        <pc:chgData name="Leonard, Kristen *" userId="a38f7ebc-66e0-4d8c-90e8-f6a5746f45c0" providerId="ADAL" clId="{F81B6161-871A-479F-BB9E-D917F3DB980B}" dt="2025-09-05T19:37:39.728" v="18472" actId="47"/>
        <pc:sldMkLst>
          <pc:docMk/>
          <pc:sldMk cId="2431630511" sldId="394"/>
        </pc:sldMkLst>
      </pc:sldChg>
      <pc:sldChg chg="addSp delSp modSp add mod">
        <pc:chgData name="Leonard, Kristen *" userId="a38f7ebc-66e0-4d8c-90e8-f6a5746f45c0" providerId="ADAL" clId="{F81B6161-871A-479F-BB9E-D917F3DB980B}" dt="2025-09-05T20:52:59.182" v="19184" actId="1076"/>
        <pc:sldMkLst>
          <pc:docMk/>
          <pc:sldMk cId="563639677" sldId="395"/>
        </pc:sldMkLst>
      </pc:sldChg>
      <pc:sldChg chg="modSp add mod modShow">
        <pc:chgData name="Leonard, Kristen *" userId="a38f7ebc-66e0-4d8c-90e8-f6a5746f45c0" providerId="ADAL" clId="{F81B6161-871A-479F-BB9E-D917F3DB980B}" dt="2025-09-22T14:29:22.187" v="25179" actId="729"/>
        <pc:sldMkLst>
          <pc:docMk/>
          <pc:sldMk cId="3822415815" sldId="396"/>
        </pc:sldMkLst>
        <pc:spChg chg="mod">
          <ac:chgData name="Leonard, Kristen *" userId="a38f7ebc-66e0-4d8c-90e8-f6a5746f45c0" providerId="ADAL" clId="{F81B6161-871A-479F-BB9E-D917F3DB980B}" dt="2025-09-19T12:59:08.303" v="20591" actId="1076"/>
          <ac:spMkLst>
            <pc:docMk/>
            <pc:sldMk cId="3822415815" sldId="396"/>
            <ac:spMk id="2" creationId="{6574E8F9-B6D5-2DEA-A976-184A43D70222}"/>
          </ac:spMkLst>
        </pc:spChg>
        <pc:spChg chg="mod">
          <ac:chgData name="Leonard, Kristen *" userId="a38f7ebc-66e0-4d8c-90e8-f6a5746f45c0" providerId="ADAL" clId="{F81B6161-871A-479F-BB9E-D917F3DB980B}" dt="2025-09-19T12:59:51.950" v="20601" actId="12"/>
          <ac:spMkLst>
            <pc:docMk/>
            <pc:sldMk cId="3822415815" sldId="396"/>
            <ac:spMk id="3" creationId="{55999BB4-5851-6A9B-F1BB-34DF82EF309D}"/>
          </ac:spMkLst>
        </pc:spChg>
        <pc:grpChg chg="mod">
          <ac:chgData name="Leonard, Kristen *" userId="a38f7ebc-66e0-4d8c-90e8-f6a5746f45c0" providerId="ADAL" clId="{F81B6161-871A-479F-BB9E-D917F3DB980B}" dt="2025-09-19T12:59:12.080" v="20592" actId="1076"/>
          <ac:grpSpMkLst>
            <pc:docMk/>
            <pc:sldMk cId="3822415815" sldId="396"/>
            <ac:grpSpMk id="18" creationId="{B5587964-0481-7C8C-C3FE-691F7EBA322F}"/>
          </ac:grpSpMkLst>
        </pc:grpChg>
      </pc:sldChg>
      <pc:sldChg chg="addSp delSp modSp add mod">
        <pc:chgData name="Leonard, Kristen *" userId="a38f7ebc-66e0-4d8c-90e8-f6a5746f45c0" providerId="ADAL" clId="{F81B6161-871A-479F-BB9E-D917F3DB980B}" dt="2025-09-22T15:57:09.949" v="26891" actId="2711"/>
        <pc:sldMkLst>
          <pc:docMk/>
          <pc:sldMk cId="134993224" sldId="397"/>
        </pc:sldMkLst>
      </pc:sldChg>
      <pc:sldChg chg="addSp modSp add mod">
        <pc:chgData name="Leonard, Kristen *" userId="a38f7ebc-66e0-4d8c-90e8-f6a5746f45c0" providerId="ADAL" clId="{F81B6161-871A-479F-BB9E-D917F3DB980B}" dt="2025-09-22T12:28:58.560" v="24136" actId="1076"/>
        <pc:sldMkLst>
          <pc:docMk/>
          <pc:sldMk cId="455529878" sldId="398"/>
        </pc:sldMkLst>
      </pc:sldChg>
      <pc:sldChg chg="add del">
        <pc:chgData name="Leonard, Kristen *" userId="a38f7ebc-66e0-4d8c-90e8-f6a5746f45c0" providerId="ADAL" clId="{F81B6161-871A-479F-BB9E-D917F3DB980B}" dt="2025-09-19T20:29:22.213" v="23816" actId="47"/>
        <pc:sldMkLst>
          <pc:docMk/>
          <pc:sldMk cId="466669836" sldId="399"/>
        </pc:sldMkLst>
      </pc:sldChg>
      <pc:sldChg chg="addSp modSp add mod">
        <pc:chgData name="Leonard, Kristen *" userId="a38f7ebc-66e0-4d8c-90e8-f6a5746f45c0" providerId="ADAL" clId="{F81B6161-871A-479F-BB9E-D917F3DB980B}" dt="2025-09-19T20:54:55.887" v="24128" actId="14100"/>
        <pc:sldMkLst>
          <pc:docMk/>
          <pc:sldMk cId="704271253" sldId="399"/>
        </pc:sldMkLst>
      </pc:sldChg>
      <pc:sldChg chg="addSp delSp modSp add mod">
        <pc:chgData name="Leonard, Kristen *" userId="a38f7ebc-66e0-4d8c-90e8-f6a5746f45c0" providerId="ADAL" clId="{F81B6161-871A-479F-BB9E-D917F3DB980B}" dt="2025-09-19T20:44:08.193" v="23979" actId="1582"/>
        <pc:sldMkLst>
          <pc:docMk/>
          <pc:sldMk cId="68804486" sldId="400"/>
        </pc:sldMkLst>
      </pc:sldChg>
      <pc:sldChg chg="addSp delSp modSp add mod">
        <pc:chgData name="Leonard, Kristen *" userId="a38f7ebc-66e0-4d8c-90e8-f6a5746f45c0" providerId="ADAL" clId="{F81B6161-871A-479F-BB9E-D917F3DB980B}" dt="2025-09-19T20:37:55.722" v="23935" actId="14100"/>
        <pc:sldMkLst>
          <pc:docMk/>
          <pc:sldMk cId="2498086445" sldId="401"/>
        </pc:sldMkLst>
      </pc:sldChg>
      <pc:sldChg chg="addSp delSp modSp add mod">
        <pc:chgData name="Leonard, Kristen *" userId="a38f7ebc-66e0-4d8c-90e8-f6a5746f45c0" providerId="ADAL" clId="{F81B6161-871A-479F-BB9E-D917F3DB980B}" dt="2025-09-22T12:31:17.278" v="24192" actId="20577"/>
        <pc:sldMkLst>
          <pc:docMk/>
          <pc:sldMk cId="2855648692" sldId="402"/>
        </pc:sldMkLst>
      </pc:sldChg>
      <pc:sldChg chg="addSp modSp add mod">
        <pc:chgData name="Leonard, Kristen *" userId="a38f7ebc-66e0-4d8c-90e8-f6a5746f45c0" providerId="ADAL" clId="{F81B6161-871A-479F-BB9E-D917F3DB980B}" dt="2025-09-19T20:54:45.023" v="24127" actId="14100"/>
        <pc:sldMkLst>
          <pc:docMk/>
          <pc:sldMk cId="3620468289" sldId="403"/>
        </pc:sldMkLst>
      </pc:sldChg>
      <pc:sldChg chg="addSp delSp modSp add mod">
        <pc:chgData name="Leonard, Kristen *" userId="a38f7ebc-66e0-4d8c-90e8-f6a5746f45c0" providerId="ADAL" clId="{F81B6161-871A-479F-BB9E-D917F3DB980B}" dt="2025-09-19T20:39:25.598" v="23959" actId="14100"/>
        <pc:sldMkLst>
          <pc:docMk/>
          <pc:sldMk cId="3578754852" sldId="404"/>
        </pc:sldMkLst>
      </pc:sldChg>
      <pc:sldChg chg="add">
        <pc:chgData name="Leonard, Kristen *" userId="a38f7ebc-66e0-4d8c-90e8-f6a5746f45c0" providerId="ADAL" clId="{F81B6161-871A-479F-BB9E-D917F3DB980B}" dt="2025-09-22T13:42:09.805" v="24571"/>
        <pc:sldMkLst>
          <pc:docMk/>
          <pc:sldMk cId="3103658493" sldId="405"/>
        </pc:sldMkLst>
      </pc:sldChg>
      <pc:sldChg chg="modSp add mod">
        <pc:chgData name="Leonard, Kristen *" userId="a38f7ebc-66e0-4d8c-90e8-f6a5746f45c0" providerId="ADAL" clId="{F81B6161-871A-479F-BB9E-D917F3DB980B}" dt="2025-09-23T12:28:51.089" v="28260" actId="255"/>
        <pc:sldMkLst>
          <pc:docMk/>
          <pc:sldMk cId="886611782" sldId="406"/>
        </pc:sldMkLst>
        <pc:graphicFrameChg chg="mod modGraphic">
          <ac:chgData name="Leonard, Kristen *" userId="a38f7ebc-66e0-4d8c-90e8-f6a5746f45c0" providerId="ADAL" clId="{F81B6161-871A-479F-BB9E-D917F3DB980B}" dt="2025-09-23T12:28:51.089" v="28260" actId="255"/>
          <ac:graphicFrameMkLst>
            <pc:docMk/>
            <pc:sldMk cId="886611782" sldId="406"/>
            <ac:graphicFrameMk id="8" creationId="{1915BFC1-770E-0742-883D-2D592E2C7055}"/>
          </ac:graphicFrameMkLst>
        </pc:graphicFrameChg>
      </pc:sldChg>
      <pc:sldChg chg="add del">
        <pc:chgData name="Leonard, Kristen *" userId="a38f7ebc-66e0-4d8c-90e8-f6a5746f45c0" providerId="ADAL" clId="{F81B6161-871A-479F-BB9E-D917F3DB980B}" dt="2025-09-22T13:49:50.806" v="24760" actId="47"/>
        <pc:sldMkLst>
          <pc:docMk/>
          <pc:sldMk cId="1749937628" sldId="406"/>
        </pc:sldMkLst>
      </pc:sldChg>
      <pc:sldChg chg="addSp modSp new mod">
        <pc:chgData name="Leonard, Kristen *" userId="a38f7ebc-66e0-4d8c-90e8-f6a5746f45c0" providerId="ADAL" clId="{F81B6161-871A-479F-BB9E-D917F3DB980B}" dt="2025-09-22T14:07:49.233" v="24858" actId="20577"/>
        <pc:sldMkLst>
          <pc:docMk/>
          <pc:sldMk cId="859137787" sldId="407"/>
        </pc:sldMkLst>
        <pc:spChg chg="mod">
          <ac:chgData name="Leonard, Kristen *" userId="a38f7ebc-66e0-4d8c-90e8-f6a5746f45c0" providerId="ADAL" clId="{F81B6161-871A-479F-BB9E-D917F3DB980B}" dt="2025-09-22T14:07:49.233" v="24858" actId="20577"/>
          <ac:spMkLst>
            <pc:docMk/>
            <pc:sldMk cId="859137787" sldId="407"/>
            <ac:spMk id="2" creationId="{AB7D66DC-97A2-5AC4-8625-A6BD4E7E932B}"/>
          </ac:spMkLst>
        </pc:spChg>
        <pc:picChg chg="add mod">
          <ac:chgData name="Leonard, Kristen *" userId="a38f7ebc-66e0-4d8c-90e8-f6a5746f45c0" providerId="ADAL" clId="{F81B6161-871A-479F-BB9E-D917F3DB980B}" dt="2025-09-22T14:07:34.750" v="24831" actId="1076"/>
          <ac:picMkLst>
            <pc:docMk/>
            <pc:sldMk cId="859137787" sldId="407"/>
            <ac:picMk id="7" creationId="{69F8B1B8-ADB6-A2AF-1286-95895CBC8754}"/>
          </ac:picMkLst>
        </pc:picChg>
      </pc:sldChg>
      <pc:sldChg chg="addSp modSp add del mod">
        <pc:chgData name="Leonard, Kristen *" userId="a38f7ebc-66e0-4d8c-90e8-f6a5746f45c0" providerId="ADAL" clId="{F81B6161-871A-479F-BB9E-D917F3DB980B}" dt="2025-09-22T14:12:13.556" v="24882" actId="47"/>
        <pc:sldMkLst>
          <pc:docMk/>
          <pc:sldMk cId="800313475" sldId="408"/>
        </pc:sldMkLst>
      </pc:sldChg>
      <pc:sldChg chg="addSp delSp modSp add mod">
        <pc:chgData name="Leonard, Kristen *" userId="a38f7ebc-66e0-4d8c-90e8-f6a5746f45c0" providerId="ADAL" clId="{F81B6161-871A-479F-BB9E-D917F3DB980B}" dt="2025-09-22T14:13:43.366" v="24931" actId="1076"/>
        <pc:sldMkLst>
          <pc:docMk/>
          <pc:sldMk cId="2309245169" sldId="408"/>
        </pc:sldMkLst>
        <pc:spChg chg="mod">
          <ac:chgData name="Leonard, Kristen *" userId="a38f7ebc-66e0-4d8c-90e8-f6a5746f45c0" providerId="ADAL" clId="{F81B6161-871A-479F-BB9E-D917F3DB980B}" dt="2025-09-22T14:12:51.766" v="24919" actId="20577"/>
          <ac:spMkLst>
            <pc:docMk/>
            <pc:sldMk cId="2309245169" sldId="408"/>
            <ac:spMk id="2" creationId="{55B3EF26-2E54-92FA-4927-3288885D4A90}"/>
          </ac:spMkLst>
        </pc:spChg>
        <pc:picChg chg="add mod">
          <ac:chgData name="Leonard, Kristen *" userId="a38f7ebc-66e0-4d8c-90e8-f6a5746f45c0" providerId="ADAL" clId="{F81B6161-871A-479F-BB9E-D917F3DB980B}" dt="2025-09-22T14:13:43.366" v="24931" actId="1076"/>
          <ac:picMkLst>
            <pc:docMk/>
            <pc:sldMk cId="2309245169" sldId="408"/>
            <ac:picMk id="8" creationId="{F02D236E-782B-1D22-12D5-59CE70BB46DA}"/>
          </ac:picMkLst>
        </pc:picChg>
      </pc:sldChg>
      <pc:sldChg chg="addSp delSp modSp add mod">
        <pc:chgData name="Leonard, Kristen *" userId="a38f7ebc-66e0-4d8c-90e8-f6a5746f45c0" providerId="ADAL" clId="{F81B6161-871A-479F-BB9E-D917F3DB980B}" dt="2025-09-22T14:14:15.206" v="24962" actId="1076"/>
        <pc:sldMkLst>
          <pc:docMk/>
          <pc:sldMk cId="2486953451" sldId="409"/>
        </pc:sldMkLst>
        <pc:spChg chg="mod">
          <ac:chgData name="Leonard, Kristen *" userId="a38f7ebc-66e0-4d8c-90e8-f6a5746f45c0" providerId="ADAL" clId="{F81B6161-871A-479F-BB9E-D917F3DB980B}" dt="2025-09-22T14:13:53.968" v="24954" actId="20577"/>
          <ac:spMkLst>
            <pc:docMk/>
            <pc:sldMk cId="2486953451" sldId="409"/>
            <ac:spMk id="2" creationId="{CF4307FC-1165-F559-7201-651AAA14E436}"/>
          </ac:spMkLst>
        </pc:spChg>
        <pc:picChg chg="add mod">
          <ac:chgData name="Leonard, Kristen *" userId="a38f7ebc-66e0-4d8c-90e8-f6a5746f45c0" providerId="ADAL" clId="{F81B6161-871A-479F-BB9E-D917F3DB980B}" dt="2025-09-22T14:14:15.206" v="24962" actId="1076"/>
          <ac:picMkLst>
            <pc:docMk/>
            <pc:sldMk cId="2486953451" sldId="409"/>
            <ac:picMk id="8" creationId="{70547B56-FC8A-1C9D-1C25-4CFCE570140B}"/>
          </ac:picMkLst>
        </pc:picChg>
      </pc:sldChg>
      <pc:sldChg chg="addSp modSp add del mod">
        <pc:chgData name="Leonard, Kristen *" userId="a38f7ebc-66e0-4d8c-90e8-f6a5746f45c0" providerId="ADAL" clId="{F81B6161-871A-479F-BB9E-D917F3DB980B}" dt="2025-09-22T14:12:23.357" v="24887" actId="47"/>
        <pc:sldMkLst>
          <pc:docMk/>
          <pc:sldMk cId="2918422440" sldId="409"/>
        </pc:sldMkLst>
      </pc:sldChg>
      <pc:sldChg chg="addSp delSp modSp add mod">
        <pc:chgData name="Leonard, Kristen *" userId="a38f7ebc-66e0-4d8c-90e8-f6a5746f45c0" providerId="ADAL" clId="{F81B6161-871A-479F-BB9E-D917F3DB980B}" dt="2025-09-22T14:14:55.360" v="24993" actId="1076"/>
        <pc:sldMkLst>
          <pc:docMk/>
          <pc:sldMk cId="1606984264" sldId="410"/>
        </pc:sldMkLst>
        <pc:spChg chg="mod">
          <ac:chgData name="Leonard, Kristen *" userId="a38f7ebc-66e0-4d8c-90e8-f6a5746f45c0" providerId="ADAL" clId="{F81B6161-871A-479F-BB9E-D917F3DB980B}" dt="2025-09-22T14:14:24.599" v="24984" actId="20577"/>
          <ac:spMkLst>
            <pc:docMk/>
            <pc:sldMk cId="1606984264" sldId="410"/>
            <ac:spMk id="2" creationId="{120121F1-8E62-786F-EA8F-D05B3F056E23}"/>
          </ac:spMkLst>
        </pc:spChg>
        <pc:picChg chg="add mod">
          <ac:chgData name="Leonard, Kristen *" userId="a38f7ebc-66e0-4d8c-90e8-f6a5746f45c0" providerId="ADAL" clId="{F81B6161-871A-479F-BB9E-D917F3DB980B}" dt="2025-09-22T14:14:55.360" v="24993" actId="1076"/>
          <ac:picMkLst>
            <pc:docMk/>
            <pc:sldMk cId="1606984264" sldId="410"/>
            <ac:picMk id="8" creationId="{794A8DEA-6516-8669-9809-CCFA9A982224}"/>
          </ac:picMkLst>
        </pc:picChg>
      </pc:sldChg>
      <pc:sldChg chg="addSp modSp add del mod">
        <pc:chgData name="Leonard, Kristen *" userId="a38f7ebc-66e0-4d8c-90e8-f6a5746f45c0" providerId="ADAL" clId="{F81B6161-871A-479F-BB9E-D917F3DB980B}" dt="2025-09-22T14:12:19.264" v="24885" actId="47"/>
        <pc:sldMkLst>
          <pc:docMk/>
          <pc:sldMk cId="3217395148" sldId="410"/>
        </pc:sldMkLst>
      </pc:sldChg>
      <pc:sldChg chg="addSp delSp modSp add mod">
        <pc:chgData name="Leonard, Kristen *" userId="a38f7ebc-66e0-4d8c-90e8-f6a5746f45c0" providerId="ADAL" clId="{F81B6161-871A-479F-BB9E-D917F3DB980B}" dt="2025-09-22T14:15:30.073" v="25017" actId="1076"/>
        <pc:sldMkLst>
          <pc:docMk/>
          <pc:sldMk cId="1829513452" sldId="411"/>
        </pc:sldMkLst>
        <pc:spChg chg="mod">
          <ac:chgData name="Leonard, Kristen *" userId="a38f7ebc-66e0-4d8c-90e8-f6a5746f45c0" providerId="ADAL" clId="{F81B6161-871A-479F-BB9E-D917F3DB980B}" dt="2025-09-22T14:15:05.739" v="25010" actId="20577"/>
          <ac:spMkLst>
            <pc:docMk/>
            <pc:sldMk cId="1829513452" sldId="411"/>
            <ac:spMk id="2" creationId="{62C130B2-A7EB-5C85-34E2-4D0405E1C1E7}"/>
          </ac:spMkLst>
        </pc:spChg>
        <pc:picChg chg="add mod">
          <ac:chgData name="Leonard, Kristen *" userId="a38f7ebc-66e0-4d8c-90e8-f6a5746f45c0" providerId="ADAL" clId="{F81B6161-871A-479F-BB9E-D917F3DB980B}" dt="2025-09-22T14:15:30.073" v="25017" actId="1076"/>
          <ac:picMkLst>
            <pc:docMk/>
            <pc:sldMk cId="1829513452" sldId="411"/>
            <ac:picMk id="8" creationId="{6F173E45-0BB5-2CC8-6F79-FFAA55375503}"/>
          </ac:picMkLst>
        </pc:picChg>
      </pc:sldChg>
      <pc:sldChg chg="addSp modSp add del">
        <pc:chgData name="Leonard, Kristen *" userId="a38f7ebc-66e0-4d8c-90e8-f6a5746f45c0" providerId="ADAL" clId="{F81B6161-871A-479F-BB9E-D917F3DB980B}" dt="2025-09-22T14:12:20.806" v="24886" actId="47"/>
        <pc:sldMkLst>
          <pc:docMk/>
          <pc:sldMk cId="3457766030" sldId="411"/>
        </pc:sldMkLst>
      </pc:sldChg>
      <pc:sldChg chg="addSp modSp add del mod">
        <pc:chgData name="Leonard, Kristen *" userId="a38f7ebc-66e0-4d8c-90e8-f6a5746f45c0" providerId="ADAL" clId="{F81B6161-871A-479F-BB9E-D917F3DB980B}" dt="2025-09-22T14:12:05.797" v="24876" actId="47"/>
        <pc:sldMkLst>
          <pc:docMk/>
          <pc:sldMk cId="1733182528" sldId="412"/>
        </pc:sldMkLst>
      </pc:sldChg>
      <pc:sldChg chg="addSp delSp modSp add mod">
        <pc:chgData name="Leonard, Kristen *" userId="a38f7ebc-66e0-4d8c-90e8-f6a5746f45c0" providerId="ADAL" clId="{F81B6161-871A-479F-BB9E-D917F3DB980B}" dt="2025-09-22T14:16:10.413" v="25039" actId="1076"/>
        <pc:sldMkLst>
          <pc:docMk/>
          <pc:sldMk cId="2980032928" sldId="412"/>
        </pc:sldMkLst>
        <pc:spChg chg="mod">
          <ac:chgData name="Leonard, Kristen *" userId="a38f7ebc-66e0-4d8c-90e8-f6a5746f45c0" providerId="ADAL" clId="{F81B6161-871A-479F-BB9E-D917F3DB980B}" dt="2025-09-22T14:15:40.099" v="25032" actId="20577"/>
          <ac:spMkLst>
            <pc:docMk/>
            <pc:sldMk cId="2980032928" sldId="412"/>
            <ac:spMk id="2" creationId="{AFC40BC8-B4B6-3BF9-539F-EBEEC594282E}"/>
          </ac:spMkLst>
        </pc:spChg>
        <pc:picChg chg="add mod">
          <ac:chgData name="Leonard, Kristen *" userId="a38f7ebc-66e0-4d8c-90e8-f6a5746f45c0" providerId="ADAL" clId="{F81B6161-871A-479F-BB9E-D917F3DB980B}" dt="2025-09-22T14:16:10.413" v="25039" actId="1076"/>
          <ac:picMkLst>
            <pc:docMk/>
            <pc:sldMk cId="2980032928" sldId="412"/>
            <ac:picMk id="8" creationId="{F8AE4AD8-EC8F-E7DF-0362-94C35FCBBA8A}"/>
          </ac:picMkLst>
        </pc:picChg>
      </pc:sldChg>
      <pc:sldChg chg="addSp delSp modSp add mod">
        <pc:chgData name="Leonard, Kristen *" userId="a38f7ebc-66e0-4d8c-90e8-f6a5746f45c0" providerId="ADAL" clId="{F81B6161-871A-479F-BB9E-D917F3DB980B}" dt="2025-09-22T14:16:39.064" v="25061" actId="1076"/>
        <pc:sldMkLst>
          <pc:docMk/>
          <pc:sldMk cId="462329451" sldId="413"/>
        </pc:sldMkLst>
        <pc:spChg chg="mod">
          <ac:chgData name="Leonard, Kristen *" userId="a38f7ebc-66e0-4d8c-90e8-f6a5746f45c0" providerId="ADAL" clId="{F81B6161-871A-479F-BB9E-D917F3DB980B}" dt="2025-09-22T14:16:19.850" v="25054" actId="20577"/>
          <ac:spMkLst>
            <pc:docMk/>
            <pc:sldMk cId="462329451" sldId="413"/>
            <ac:spMk id="2" creationId="{1555A5A8-9DB7-1B9D-703C-367F0AB5D9B0}"/>
          </ac:spMkLst>
        </pc:spChg>
        <pc:picChg chg="add mod">
          <ac:chgData name="Leonard, Kristen *" userId="a38f7ebc-66e0-4d8c-90e8-f6a5746f45c0" providerId="ADAL" clId="{F81B6161-871A-479F-BB9E-D917F3DB980B}" dt="2025-09-22T14:16:39.064" v="25061" actId="1076"/>
          <ac:picMkLst>
            <pc:docMk/>
            <pc:sldMk cId="462329451" sldId="413"/>
            <ac:picMk id="8" creationId="{1AB208A1-50CB-D763-6369-7F04275A43CB}"/>
          </ac:picMkLst>
        </pc:picChg>
      </pc:sldChg>
      <pc:sldChg chg="addSp modSp add del mod">
        <pc:chgData name="Leonard, Kristen *" userId="a38f7ebc-66e0-4d8c-90e8-f6a5746f45c0" providerId="ADAL" clId="{F81B6161-871A-479F-BB9E-D917F3DB980B}" dt="2025-09-22T14:12:06.442" v="24877" actId="47"/>
        <pc:sldMkLst>
          <pc:docMk/>
          <pc:sldMk cId="2721075637" sldId="413"/>
        </pc:sldMkLst>
      </pc:sldChg>
      <pc:sldChg chg="addSp delSp modSp add mod">
        <pc:chgData name="Leonard, Kristen *" userId="a38f7ebc-66e0-4d8c-90e8-f6a5746f45c0" providerId="ADAL" clId="{F81B6161-871A-479F-BB9E-D917F3DB980B}" dt="2025-09-22T14:17:15.011" v="25081" actId="1076"/>
        <pc:sldMkLst>
          <pc:docMk/>
          <pc:sldMk cId="3253830343" sldId="414"/>
        </pc:sldMkLst>
        <pc:spChg chg="mod">
          <ac:chgData name="Leonard, Kristen *" userId="a38f7ebc-66e0-4d8c-90e8-f6a5746f45c0" providerId="ADAL" clId="{F81B6161-871A-479F-BB9E-D917F3DB980B}" dt="2025-09-22T14:16:52.477" v="25076" actId="20577"/>
          <ac:spMkLst>
            <pc:docMk/>
            <pc:sldMk cId="3253830343" sldId="414"/>
            <ac:spMk id="2" creationId="{7CB28B52-36F8-8288-353F-4847A6594395}"/>
          </ac:spMkLst>
        </pc:spChg>
        <pc:picChg chg="add mod">
          <ac:chgData name="Leonard, Kristen *" userId="a38f7ebc-66e0-4d8c-90e8-f6a5746f45c0" providerId="ADAL" clId="{F81B6161-871A-479F-BB9E-D917F3DB980B}" dt="2025-09-22T14:17:15.011" v="25081" actId="1076"/>
          <ac:picMkLst>
            <pc:docMk/>
            <pc:sldMk cId="3253830343" sldId="414"/>
            <ac:picMk id="8" creationId="{09488B3D-4AFD-FFF5-66B8-D4717C44FD8C}"/>
          </ac:picMkLst>
        </pc:picChg>
      </pc:sldChg>
      <pc:sldChg chg="addSp modSp add del mod">
        <pc:chgData name="Leonard, Kristen *" userId="a38f7ebc-66e0-4d8c-90e8-f6a5746f45c0" providerId="ADAL" clId="{F81B6161-871A-479F-BB9E-D917F3DB980B}" dt="2025-09-22T14:12:07.214" v="24878" actId="47"/>
        <pc:sldMkLst>
          <pc:docMk/>
          <pc:sldMk cId="3820075644" sldId="414"/>
        </pc:sldMkLst>
      </pc:sldChg>
      <pc:sldChg chg="addSp modSp add del mod">
        <pc:chgData name="Leonard, Kristen *" userId="a38f7ebc-66e0-4d8c-90e8-f6a5746f45c0" providerId="ADAL" clId="{F81B6161-871A-479F-BB9E-D917F3DB980B}" dt="2025-09-22T14:12:07.939" v="24879" actId="47"/>
        <pc:sldMkLst>
          <pc:docMk/>
          <pc:sldMk cId="782223280" sldId="415"/>
        </pc:sldMkLst>
      </pc:sldChg>
      <pc:sldChg chg="addSp delSp modSp add mod">
        <pc:chgData name="Leonard, Kristen *" userId="a38f7ebc-66e0-4d8c-90e8-f6a5746f45c0" providerId="ADAL" clId="{F81B6161-871A-479F-BB9E-D917F3DB980B}" dt="2025-09-22T14:19:42.384" v="25103" actId="1076"/>
        <pc:sldMkLst>
          <pc:docMk/>
          <pc:sldMk cId="3176517347" sldId="415"/>
        </pc:sldMkLst>
        <pc:spChg chg="mod">
          <ac:chgData name="Leonard, Kristen *" userId="a38f7ebc-66e0-4d8c-90e8-f6a5746f45c0" providerId="ADAL" clId="{F81B6161-871A-479F-BB9E-D917F3DB980B}" dt="2025-09-22T14:19:24.568" v="25096" actId="20577"/>
          <ac:spMkLst>
            <pc:docMk/>
            <pc:sldMk cId="3176517347" sldId="415"/>
            <ac:spMk id="2" creationId="{0808FFCD-991A-1529-43E1-7694E35A2D22}"/>
          </ac:spMkLst>
        </pc:spChg>
        <pc:picChg chg="add mod">
          <ac:chgData name="Leonard, Kristen *" userId="a38f7ebc-66e0-4d8c-90e8-f6a5746f45c0" providerId="ADAL" clId="{F81B6161-871A-479F-BB9E-D917F3DB980B}" dt="2025-09-22T14:19:42.384" v="25103" actId="1076"/>
          <ac:picMkLst>
            <pc:docMk/>
            <pc:sldMk cId="3176517347" sldId="415"/>
            <ac:picMk id="8" creationId="{8CF523C5-AF0E-AE05-D15A-2EC5A11722F9}"/>
          </ac:picMkLst>
        </pc:picChg>
      </pc:sldChg>
      <pc:sldChg chg="addSp modSp add del mod">
        <pc:chgData name="Leonard, Kristen *" userId="a38f7ebc-66e0-4d8c-90e8-f6a5746f45c0" providerId="ADAL" clId="{F81B6161-871A-479F-BB9E-D917F3DB980B}" dt="2025-09-22T14:12:08.854" v="24880" actId="47"/>
        <pc:sldMkLst>
          <pc:docMk/>
          <pc:sldMk cId="2982483737" sldId="416"/>
        </pc:sldMkLst>
      </pc:sldChg>
      <pc:sldChg chg="addSp delSp modSp add mod">
        <pc:chgData name="Leonard, Kristen *" userId="a38f7ebc-66e0-4d8c-90e8-f6a5746f45c0" providerId="ADAL" clId="{F81B6161-871A-479F-BB9E-D917F3DB980B}" dt="2025-09-22T14:24:11.406" v="25126" actId="1076"/>
        <pc:sldMkLst>
          <pc:docMk/>
          <pc:sldMk cId="4002741553" sldId="416"/>
        </pc:sldMkLst>
        <pc:spChg chg="mod">
          <ac:chgData name="Leonard, Kristen *" userId="a38f7ebc-66e0-4d8c-90e8-f6a5746f45c0" providerId="ADAL" clId="{F81B6161-871A-479F-BB9E-D917F3DB980B}" dt="2025-09-22T14:19:50.449" v="25118" actId="20577"/>
          <ac:spMkLst>
            <pc:docMk/>
            <pc:sldMk cId="4002741553" sldId="416"/>
            <ac:spMk id="2" creationId="{4CD7B597-B0EA-6340-4498-C6979186A2DF}"/>
          </ac:spMkLst>
        </pc:spChg>
        <pc:picChg chg="add mod">
          <ac:chgData name="Leonard, Kristen *" userId="a38f7ebc-66e0-4d8c-90e8-f6a5746f45c0" providerId="ADAL" clId="{F81B6161-871A-479F-BB9E-D917F3DB980B}" dt="2025-09-22T14:24:11.406" v="25126" actId="1076"/>
          <ac:picMkLst>
            <pc:docMk/>
            <pc:sldMk cId="4002741553" sldId="416"/>
            <ac:picMk id="8" creationId="{864E2CCD-CEB7-379C-1DB8-D58DD5EE24DF}"/>
          </ac:picMkLst>
        </pc:picChg>
      </pc:sldChg>
      <pc:sldChg chg="addSp delSp modSp add mod">
        <pc:chgData name="Leonard, Kristen *" userId="a38f7ebc-66e0-4d8c-90e8-f6a5746f45c0" providerId="ADAL" clId="{F81B6161-871A-479F-BB9E-D917F3DB980B}" dt="2025-09-22T14:25:34.439" v="25150" actId="1076"/>
        <pc:sldMkLst>
          <pc:docMk/>
          <pc:sldMk cId="1725608427" sldId="417"/>
        </pc:sldMkLst>
        <pc:spChg chg="mod">
          <ac:chgData name="Leonard, Kristen *" userId="a38f7ebc-66e0-4d8c-90e8-f6a5746f45c0" providerId="ADAL" clId="{F81B6161-871A-479F-BB9E-D917F3DB980B}" dt="2025-09-22T14:24:23.798" v="25143" actId="20577"/>
          <ac:spMkLst>
            <pc:docMk/>
            <pc:sldMk cId="1725608427" sldId="417"/>
            <ac:spMk id="2" creationId="{E380706D-0D58-7B5C-9D58-ABA43B979E3E}"/>
          </ac:spMkLst>
        </pc:spChg>
        <pc:picChg chg="add mod">
          <ac:chgData name="Leonard, Kristen *" userId="a38f7ebc-66e0-4d8c-90e8-f6a5746f45c0" providerId="ADAL" clId="{F81B6161-871A-479F-BB9E-D917F3DB980B}" dt="2025-09-22T14:25:34.439" v="25150" actId="1076"/>
          <ac:picMkLst>
            <pc:docMk/>
            <pc:sldMk cId="1725608427" sldId="417"/>
            <ac:picMk id="8" creationId="{4DE56B0A-DFE2-7851-07E0-6A3F92A8681C}"/>
          </ac:picMkLst>
        </pc:picChg>
      </pc:sldChg>
      <pc:sldChg chg="addSp modSp add del mod">
        <pc:chgData name="Leonard, Kristen *" userId="a38f7ebc-66e0-4d8c-90e8-f6a5746f45c0" providerId="ADAL" clId="{F81B6161-871A-479F-BB9E-D917F3DB980B}" dt="2025-09-22T14:12:11.203" v="24881" actId="47"/>
        <pc:sldMkLst>
          <pc:docMk/>
          <pc:sldMk cId="3877229182" sldId="417"/>
        </pc:sldMkLst>
      </pc:sldChg>
      <pc:sldChg chg="addSp delSp modSp add del mod">
        <pc:chgData name="Leonard, Kristen *" userId="a38f7ebc-66e0-4d8c-90e8-f6a5746f45c0" providerId="ADAL" clId="{F81B6161-871A-479F-BB9E-D917F3DB980B}" dt="2025-09-22T14:26:25.386" v="25156" actId="47"/>
        <pc:sldMkLst>
          <pc:docMk/>
          <pc:sldMk cId="1442605665" sldId="418"/>
        </pc:sldMkLst>
      </pc:sldChg>
      <pc:sldChg chg="addSp delSp modSp add del mod">
        <pc:chgData name="Leonard, Kristen *" userId="a38f7ebc-66e0-4d8c-90e8-f6a5746f45c0" providerId="ADAL" clId="{F81B6161-871A-479F-BB9E-D917F3DB980B}" dt="2025-09-22T14:12:04.408" v="24875" actId="47"/>
        <pc:sldMkLst>
          <pc:docMk/>
          <pc:sldMk cId="1677425776" sldId="418"/>
        </pc:sldMkLst>
      </pc:sldChg>
      <pc:sldChg chg="add del">
        <pc:chgData name="Leonard, Kristen *" userId="a38f7ebc-66e0-4d8c-90e8-f6a5746f45c0" providerId="ADAL" clId="{F81B6161-871A-479F-BB9E-D917F3DB980B}" dt="2025-09-22T14:25:39.654" v="25151" actId="47"/>
        <pc:sldMkLst>
          <pc:docMk/>
          <pc:sldMk cId="2585014870" sldId="418"/>
        </pc:sldMkLst>
      </pc:sldChg>
      <pc:sldChg chg="delSp modSp new mod">
        <pc:chgData name="Leonard, Kristen *" userId="a38f7ebc-66e0-4d8c-90e8-f6a5746f45c0" providerId="ADAL" clId="{F81B6161-871A-479F-BB9E-D917F3DB980B}" dt="2025-09-22T14:26:52.438" v="25171" actId="1076"/>
        <pc:sldMkLst>
          <pc:docMk/>
          <pc:sldMk cId="4117201401" sldId="418"/>
        </pc:sldMkLst>
      </pc:sldChg>
      <pc:sldChg chg="add">
        <pc:chgData name="Leonard, Kristen *" userId="a38f7ebc-66e0-4d8c-90e8-f6a5746f45c0" providerId="ADAL" clId="{F81B6161-871A-479F-BB9E-D917F3DB980B}" dt="2025-09-22T14:27:09.524" v="25172"/>
        <pc:sldMkLst>
          <pc:docMk/>
          <pc:sldMk cId="3292003060" sldId="419"/>
        </pc:sldMkLst>
      </pc:sldChg>
      <pc:sldChg chg="add del">
        <pc:chgData name="Leonard, Kristen *" userId="a38f7ebc-66e0-4d8c-90e8-f6a5746f45c0" providerId="ADAL" clId="{F81B6161-871A-479F-BB9E-D917F3DB980B}" dt="2025-09-22T14:12:03.427" v="24874" actId="47"/>
        <pc:sldMkLst>
          <pc:docMk/>
          <pc:sldMk cId="3456003515" sldId="419"/>
        </pc:sldMkLst>
      </pc:sldChg>
      <pc:sldChg chg="add">
        <pc:chgData name="Leonard, Kristen *" userId="a38f7ebc-66e0-4d8c-90e8-f6a5746f45c0" providerId="ADAL" clId="{F81B6161-871A-479F-BB9E-D917F3DB980B}" dt="2025-09-22T14:27:16.026" v="25173"/>
        <pc:sldMkLst>
          <pc:docMk/>
          <pc:sldMk cId="3896956142" sldId="420"/>
        </pc:sldMkLst>
      </pc:sldChg>
      <pc:sldChg chg="add">
        <pc:chgData name="Leonard, Kristen *" userId="a38f7ebc-66e0-4d8c-90e8-f6a5746f45c0" providerId="ADAL" clId="{F81B6161-871A-479F-BB9E-D917F3DB980B}" dt="2025-09-22T14:27:26.492" v="25174"/>
        <pc:sldMkLst>
          <pc:docMk/>
          <pc:sldMk cId="2312601455" sldId="421"/>
        </pc:sldMkLst>
      </pc:sldChg>
      <pc:sldChg chg="delSp modSp add del mod">
        <pc:chgData name="Leonard, Kristen *" userId="a38f7ebc-66e0-4d8c-90e8-f6a5746f45c0" providerId="ADAL" clId="{F81B6161-871A-479F-BB9E-D917F3DB980B}" dt="2025-09-22T14:39:39.544" v="25511" actId="47"/>
        <pc:sldMkLst>
          <pc:docMk/>
          <pc:sldMk cId="2962784883" sldId="422"/>
        </pc:sldMkLst>
      </pc:sldChg>
      <pc:sldChg chg="addSp delSp modSp add mod">
        <pc:chgData name="Leonard, Kristen *" userId="a38f7ebc-66e0-4d8c-90e8-f6a5746f45c0" providerId="ADAL" clId="{F81B6161-871A-479F-BB9E-D917F3DB980B}" dt="2025-09-22T14:39:02.922" v="25509" actId="1076"/>
        <pc:sldMkLst>
          <pc:docMk/>
          <pc:sldMk cId="1626999965" sldId="423"/>
        </pc:sldMkLst>
        <pc:spChg chg="mod">
          <ac:chgData name="Leonard, Kristen *" userId="a38f7ebc-66e0-4d8c-90e8-f6a5746f45c0" providerId="ADAL" clId="{F81B6161-871A-479F-BB9E-D917F3DB980B}" dt="2025-09-22T14:38:55.696" v="25508" actId="20577"/>
          <ac:spMkLst>
            <pc:docMk/>
            <pc:sldMk cId="1626999965" sldId="423"/>
            <ac:spMk id="3" creationId="{00DAA167-D26C-22CE-EAF8-A6385118F518}"/>
          </ac:spMkLst>
        </pc:spChg>
        <pc:graphicFrameChg chg="mod modGraphic">
          <ac:chgData name="Leonard, Kristen *" userId="a38f7ebc-66e0-4d8c-90e8-f6a5746f45c0" providerId="ADAL" clId="{F81B6161-871A-479F-BB9E-D917F3DB980B}" dt="2025-09-22T14:39:02.922" v="25509" actId="1076"/>
          <ac:graphicFrameMkLst>
            <pc:docMk/>
            <pc:sldMk cId="1626999965" sldId="423"/>
            <ac:graphicFrameMk id="8" creationId="{EB420CB3-DFF4-3590-ECA5-330465E4AC6B}"/>
          </ac:graphicFrameMkLst>
        </pc:graphicFrameChg>
      </pc:sldChg>
      <pc:sldChg chg="add del">
        <pc:chgData name="Leonard, Kristen *" userId="a38f7ebc-66e0-4d8c-90e8-f6a5746f45c0" providerId="ADAL" clId="{F81B6161-871A-479F-BB9E-D917F3DB980B}" dt="2025-09-22T14:47:22.890" v="25714" actId="47"/>
        <pc:sldMkLst>
          <pc:docMk/>
          <pc:sldMk cId="2764046625" sldId="424"/>
        </pc:sldMkLst>
      </pc:sldChg>
      <pc:sldChg chg="addSp delSp modSp add mod">
        <pc:chgData name="Leonard, Kristen *" userId="a38f7ebc-66e0-4d8c-90e8-f6a5746f45c0" providerId="ADAL" clId="{F81B6161-871A-479F-BB9E-D917F3DB980B}" dt="2025-09-22T14:42:27.779" v="25558" actId="20577"/>
        <pc:sldMkLst>
          <pc:docMk/>
          <pc:sldMk cId="2718834944" sldId="425"/>
        </pc:sldMkLst>
        <pc:spChg chg="mod">
          <ac:chgData name="Leonard, Kristen *" userId="a38f7ebc-66e0-4d8c-90e8-f6a5746f45c0" providerId="ADAL" clId="{F81B6161-871A-479F-BB9E-D917F3DB980B}" dt="2025-09-22T14:42:27.779" v="25558" actId="20577"/>
          <ac:spMkLst>
            <pc:docMk/>
            <pc:sldMk cId="2718834944" sldId="425"/>
            <ac:spMk id="2" creationId="{477ABE29-EDCF-426D-0DC8-98AB9F07D156}"/>
          </ac:spMkLst>
        </pc:spChg>
        <pc:picChg chg="add mod">
          <ac:chgData name="Leonard, Kristen *" userId="a38f7ebc-66e0-4d8c-90e8-f6a5746f45c0" providerId="ADAL" clId="{F81B6161-871A-479F-BB9E-D917F3DB980B}" dt="2025-09-22T14:40:45.446" v="25528" actId="1076"/>
          <ac:picMkLst>
            <pc:docMk/>
            <pc:sldMk cId="2718834944" sldId="425"/>
            <ac:picMk id="11" creationId="{F9331CA3-96FD-43C7-0726-CD5AA55ED722}"/>
          </ac:picMkLst>
        </pc:picChg>
      </pc:sldChg>
      <pc:sldChg chg="addSp modSp add mod">
        <pc:chgData name="Leonard, Kristen *" userId="a38f7ebc-66e0-4d8c-90e8-f6a5746f45c0" providerId="ADAL" clId="{F81B6161-871A-479F-BB9E-D917F3DB980B}" dt="2025-09-22T14:42:36.735" v="25582" actId="20577"/>
        <pc:sldMkLst>
          <pc:docMk/>
          <pc:sldMk cId="1035231152" sldId="426"/>
        </pc:sldMkLst>
        <pc:spChg chg="mod">
          <ac:chgData name="Leonard, Kristen *" userId="a38f7ebc-66e0-4d8c-90e8-f6a5746f45c0" providerId="ADAL" clId="{F81B6161-871A-479F-BB9E-D917F3DB980B}" dt="2025-09-22T14:42:36.735" v="25582" actId="20577"/>
          <ac:spMkLst>
            <pc:docMk/>
            <pc:sldMk cId="1035231152" sldId="426"/>
            <ac:spMk id="2" creationId="{D258B4DF-A418-FCAC-88CF-26B6F92CFFAB}"/>
          </ac:spMkLst>
        </pc:spChg>
        <pc:picChg chg="add mod modCrop">
          <ac:chgData name="Leonard, Kristen *" userId="a38f7ebc-66e0-4d8c-90e8-f6a5746f45c0" providerId="ADAL" clId="{F81B6161-871A-479F-BB9E-D917F3DB980B}" dt="2025-09-22T14:42:15.127" v="25534" actId="1076"/>
          <ac:picMkLst>
            <pc:docMk/>
            <pc:sldMk cId="1035231152" sldId="426"/>
            <ac:picMk id="7" creationId="{E47AAEDB-9F57-4CF6-559E-E3174EEE2655}"/>
          </ac:picMkLst>
        </pc:picChg>
      </pc:sldChg>
      <pc:sldChg chg="addSp modSp add mod">
        <pc:chgData name="Leonard, Kristen *" userId="a38f7ebc-66e0-4d8c-90e8-f6a5746f45c0" providerId="ADAL" clId="{F81B6161-871A-479F-BB9E-D917F3DB980B}" dt="2025-09-22T14:49:43.037" v="25873" actId="1076"/>
        <pc:sldMkLst>
          <pc:docMk/>
          <pc:sldMk cId="3860268743" sldId="427"/>
        </pc:sldMkLst>
        <pc:spChg chg="mod">
          <ac:chgData name="Leonard, Kristen *" userId="a38f7ebc-66e0-4d8c-90e8-f6a5746f45c0" providerId="ADAL" clId="{F81B6161-871A-479F-BB9E-D917F3DB980B}" dt="2025-09-22T14:42:44.895" v="25604" actId="20577"/>
          <ac:spMkLst>
            <pc:docMk/>
            <pc:sldMk cId="3860268743" sldId="427"/>
            <ac:spMk id="2" creationId="{EBE27D8E-18AD-3587-CD17-1CF34F8085DB}"/>
          </ac:spMkLst>
        </pc:spChg>
        <pc:spChg chg="add mod">
          <ac:chgData name="Leonard, Kristen *" userId="a38f7ebc-66e0-4d8c-90e8-f6a5746f45c0" providerId="ADAL" clId="{F81B6161-871A-479F-BB9E-D917F3DB980B}" dt="2025-09-22T14:48:26.252" v="25802" actId="1582"/>
          <ac:spMkLst>
            <pc:docMk/>
            <pc:sldMk cId="3860268743" sldId="427"/>
            <ac:spMk id="8" creationId="{8117D9DE-1204-C370-359F-E5A116AAF8C2}"/>
          </ac:spMkLst>
        </pc:spChg>
        <pc:spChg chg="add mod">
          <ac:chgData name="Leonard, Kristen *" userId="a38f7ebc-66e0-4d8c-90e8-f6a5746f45c0" providerId="ADAL" clId="{F81B6161-871A-479F-BB9E-D917F3DB980B}" dt="2025-09-22T14:49:43.037" v="25873" actId="1076"/>
          <ac:spMkLst>
            <pc:docMk/>
            <pc:sldMk cId="3860268743" sldId="427"/>
            <ac:spMk id="11" creationId="{253BB111-C874-4340-710B-A0B038CAFE5D}"/>
          </ac:spMkLst>
        </pc:spChg>
        <pc:picChg chg="add mod">
          <ac:chgData name="Leonard, Kristen *" userId="a38f7ebc-66e0-4d8c-90e8-f6a5746f45c0" providerId="ADAL" clId="{F81B6161-871A-479F-BB9E-D917F3DB980B}" dt="2025-09-22T14:49:40.380" v="25872" actId="1076"/>
          <ac:picMkLst>
            <pc:docMk/>
            <pc:sldMk cId="3860268743" sldId="427"/>
            <ac:picMk id="7" creationId="{3B800E43-17A4-3815-0AEC-07C4859A6D5C}"/>
          </ac:picMkLst>
        </pc:picChg>
        <pc:cxnChg chg="add mod">
          <ac:chgData name="Leonard, Kristen *" userId="a38f7ebc-66e0-4d8c-90e8-f6a5746f45c0" providerId="ADAL" clId="{F81B6161-871A-479F-BB9E-D917F3DB980B}" dt="2025-09-22T14:48:40.964" v="25804" actId="208"/>
          <ac:cxnSpMkLst>
            <pc:docMk/>
            <pc:sldMk cId="3860268743" sldId="427"/>
            <ac:cxnSpMk id="10" creationId="{0D0E9AF5-98BB-8CDA-EF76-82920E84EF82}"/>
          </ac:cxnSpMkLst>
        </pc:cxnChg>
      </pc:sldChg>
      <pc:sldChg chg="addSp modSp add mod">
        <pc:chgData name="Leonard, Kristen *" userId="a38f7ebc-66e0-4d8c-90e8-f6a5746f45c0" providerId="ADAL" clId="{F81B6161-871A-479F-BB9E-D917F3DB980B}" dt="2025-09-22T14:45:04.347" v="25680" actId="1076"/>
        <pc:sldMkLst>
          <pc:docMk/>
          <pc:sldMk cId="1930214918" sldId="428"/>
        </pc:sldMkLst>
        <pc:spChg chg="mod">
          <ac:chgData name="Leonard, Kristen *" userId="a38f7ebc-66e0-4d8c-90e8-f6a5746f45c0" providerId="ADAL" clId="{F81B6161-871A-479F-BB9E-D917F3DB980B}" dt="2025-09-22T14:42:53.099" v="25627" actId="20577"/>
          <ac:spMkLst>
            <pc:docMk/>
            <pc:sldMk cId="1930214918" sldId="428"/>
            <ac:spMk id="2" creationId="{4E2918A7-59D0-B677-070B-768EA680E6E1}"/>
          </ac:spMkLst>
        </pc:spChg>
        <pc:picChg chg="add mod">
          <ac:chgData name="Leonard, Kristen *" userId="a38f7ebc-66e0-4d8c-90e8-f6a5746f45c0" providerId="ADAL" clId="{F81B6161-871A-479F-BB9E-D917F3DB980B}" dt="2025-09-22T14:45:04.347" v="25680" actId="1076"/>
          <ac:picMkLst>
            <pc:docMk/>
            <pc:sldMk cId="1930214918" sldId="428"/>
            <ac:picMk id="7" creationId="{9F13C135-171F-07F2-6DD8-5185B895E499}"/>
          </ac:picMkLst>
        </pc:picChg>
      </pc:sldChg>
      <pc:sldChg chg="addSp modSp add mod">
        <pc:chgData name="Leonard, Kristen *" userId="a38f7ebc-66e0-4d8c-90e8-f6a5746f45c0" providerId="ADAL" clId="{F81B6161-871A-479F-BB9E-D917F3DB980B}" dt="2025-09-22T14:45:27.115" v="25686" actId="1076"/>
        <pc:sldMkLst>
          <pc:docMk/>
          <pc:sldMk cId="4234292373" sldId="429"/>
        </pc:sldMkLst>
        <pc:spChg chg="mod">
          <ac:chgData name="Leonard, Kristen *" userId="a38f7ebc-66e0-4d8c-90e8-f6a5746f45c0" providerId="ADAL" clId="{F81B6161-871A-479F-BB9E-D917F3DB980B}" dt="2025-09-22T14:42:59.880" v="25645" actId="20577"/>
          <ac:spMkLst>
            <pc:docMk/>
            <pc:sldMk cId="4234292373" sldId="429"/>
            <ac:spMk id="2" creationId="{96A9949D-DE8E-8FCF-CDEB-096069442AA3}"/>
          </ac:spMkLst>
        </pc:spChg>
        <pc:picChg chg="add mod">
          <ac:chgData name="Leonard, Kristen *" userId="a38f7ebc-66e0-4d8c-90e8-f6a5746f45c0" providerId="ADAL" clId="{F81B6161-871A-479F-BB9E-D917F3DB980B}" dt="2025-09-22T14:45:27.115" v="25686" actId="1076"/>
          <ac:picMkLst>
            <pc:docMk/>
            <pc:sldMk cId="4234292373" sldId="429"/>
            <ac:picMk id="7" creationId="{0C028DD6-FF36-5EBE-C900-1A8CEA6ECB72}"/>
          </ac:picMkLst>
        </pc:picChg>
      </pc:sldChg>
      <pc:sldChg chg="addSp delSp modSp add mod">
        <pc:chgData name="Leonard, Kristen *" userId="a38f7ebc-66e0-4d8c-90e8-f6a5746f45c0" providerId="ADAL" clId="{F81B6161-871A-479F-BB9E-D917F3DB980B}" dt="2025-09-22T14:44:02.578" v="25662" actId="1076"/>
        <pc:sldMkLst>
          <pc:docMk/>
          <pc:sldMk cId="4209657990" sldId="430"/>
        </pc:sldMkLst>
        <pc:picChg chg="add mod">
          <ac:chgData name="Leonard, Kristen *" userId="a38f7ebc-66e0-4d8c-90e8-f6a5746f45c0" providerId="ADAL" clId="{F81B6161-871A-479F-BB9E-D917F3DB980B}" dt="2025-09-22T14:44:02.578" v="25662" actId="1076"/>
          <ac:picMkLst>
            <pc:docMk/>
            <pc:sldMk cId="4209657990" sldId="430"/>
            <ac:picMk id="7" creationId="{41500787-899C-1F93-2D7E-14C1BF59CDEE}"/>
          </ac:picMkLst>
        </pc:picChg>
      </pc:sldChg>
      <pc:sldChg chg="addSp delSp modSp add mod">
        <pc:chgData name="Leonard, Kristen *" userId="a38f7ebc-66e0-4d8c-90e8-f6a5746f45c0" providerId="ADAL" clId="{F81B6161-871A-479F-BB9E-D917F3DB980B}" dt="2025-09-22T14:44:21.878" v="25668" actId="1076"/>
        <pc:sldMkLst>
          <pc:docMk/>
          <pc:sldMk cId="2009141090" sldId="431"/>
        </pc:sldMkLst>
        <pc:picChg chg="add mod">
          <ac:chgData name="Leonard, Kristen *" userId="a38f7ebc-66e0-4d8c-90e8-f6a5746f45c0" providerId="ADAL" clId="{F81B6161-871A-479F-BB9E-D917F3DB980B}" dt="2025-09-22T14:44:21.878" v="25668" actId="1076"/>
          <ac:picMkLst>
            <pc:docMk/>
            <pc:sldMk cId="2009141090" sldId="431"/>
            <ac:picMk id="8" creationId="{CE18BE36-95F3-52D6-064A-536A2B676315}"/>
          </ac:picMkLst>
        </pc:picChg>
      </pc:sldChg>
      <pc:sldChg chg="addSp delSp modSp add mod">
        <pc:chgData name="Leonard, Kristen *" userId="a38f7ebc-66e0-4d8c-90e8-f6a5746f45c0" providerId="ADAL" clId="{F81B6161-871A-479F-BB9E-D917F3DB980B}" dt="2025-09-22T14:44:44.420" v="25674" actId="1076"/>
        <pc:sldMkLst>
          <pc:docMk/>
          <pc:sldMk cId="3462053045" sldId="432"/>
        </pc:sldMkLst>
        <pc:picChg chg="add mod">
          <ac:chgData name="Leonard, Kristen *" userId="a38f7ebc-66e0-4d8c-90e8-f6a5746f45c0" providerId="ADAL" clId="{F81B6161-871A-479F-BB9E-D917F3DB980B}" dt="2025-09-22T14:44:44.420" v="25674" actId="1076"/>
          <ac:picMkLst>
            <pc:docMk/>
            <pc:sldMk cId="3462053045" sldId="432"/>
            <ac:picMk id="8" creationId="{2B00CA08-ECFB-5E16-AEFF-D80970444B77}"/>
          </ac:picMkLst>
        </pc:picChg>
      </pc:sldChg>
      <pc:sldChg chg="addSp delSp modSp add mod">
        <pc:chgData name="Leonard, Kristen *" userId="a38f7ebc-66e0-4d8c-90e8-f6a5746f45c0" providerId="ADAL" clId="{F81B6161-871A-479F-BB9E-D917F3DB980B}" dt="2025-09-22T14:46:15.098" v="25700" actId="1582"/>
        <pc:sldMkLst>
          <pc:docMk/>
          <pc:sldMk cId="1829883347" sldId="433"/>
        </pc:sldMkLst>
        <pc:spChg chg="add mod">
          <ac:chgData name="Leonard, Kristen *" userId="a38f7ebc-66e0-4d8c-90e8-f6a5746f45c0" providerId="ADAL" clId="{F81B6161-871A-479F-BB9E-D917F3DB980B}" dt="2025-09-22T14:46:15.098" v="25700" actId="1582"/>
          <ac:spMkLst>
            <pc:docMk/>
            <pc:sldMk cId="1829883347" sldId="433"/>
            <ac:spMk id="9" creationId="{92482995-CEF6-2CF3-7E5E-6BF6B4058A46}"/>
          </ac:spMkLst>
        </pc:spChg>
        <pc:picChg chg="add mod">
          <ac:chgData name="Leonard, Kristen *" userId="a38f7ebc-66e0-4d8c-90e8-f6a5746f45c0" providerId="ADAL" clId="{F81B6161-871A-479F-BB9E-D917F3DB980B}" dt="2025-09-22T14:45:59.447" v="25696" actId="1076"/>
          <ac:picMkLst>
            <pc:docMk/>
            <pc:sldMk cId="1829883347" sldId="433"/>
            <ac:picMk id="8" creationId="{5FAF93CC-0133-A7BA-7EF9-18390BF03EDC}"/>
          </ac:picMkLst>
        </pc:picChg>
      </pc:sldChg>
      <pc:sldChg chg="addSp delSp modSp add mod">
        <pc:chgData name="Leonard, Kristen *" userId="a38f7ebc-66e0-4d8c-90e8-f6a5746f45c0" providerId="ADAL" clId="{F81B6161-871A-479F-BB9E-D917F3DB980B}" dt="2025-09-22T14:46:40.073" v="25705" actId="1076"/>
        <pc:sldMkLst>
          <pc:docMk/>
          <pc:sldMk cId="2040291001" sldId="434"/>
        </pc:sldMkLst>
        <pc:picChg chg="add mod">
          <ac:chgData name="Leonard, Kristen *" userId="a38f7ebc-66e0-4d8c-90e8-f6a5746f45c0" providerId="ADAL" clId="{F81B6161-871A-479F-BB9E-D917F3DB980B}" dt="2025-09-22T14:46:40.073" v="25705" actId="1076"/>
          <ac:picMkLst>
            <pc:docMk/>
            <pc:sldMk cId="2040291001" sldId="434"/>
            <ac:picMk id="8" creationId="{21D060D2-5D0C-8914-B7B4-99FA7960D837}"/>
          </ac:picMkLst>
        </pc:picChg>
      </pc:sldChg>
      <pc:sldChg chg="addSp delSp modSp add mod">
        <pc:chgData name="Leonard, Kristen *" userId="a38f7ebc-66e0-4d8c-90e8-f6a5746f45c0" providerId="ADAL" clId="{F81B6161-871A-479F-BB9E-D917F3DB980B}" dt="2025-09-22T14:47:02.584" v="25712" actId="1076"/>
        <pc:sldMkLst>
          <pc:docMk/>
          <pc:sldMk cId="326337285" sldId="435"/>
        </pc:sldMkLst>
        <pc:picChg chg="add mod">
          <ac:chgData name="Leonard, Kristen *" userId="a38f7ebc-66e0-4d8c-90e8-f6a5746f45c0" providerId="ADAL" clId="{F81B6161-871A-479F-BB9E-D917F3DB980B}" dt="2025-09-22T14:47:02.584" v="25712" actId="1076"/>
          <ac:picMkLst>
            <pc:docMk/>
            <pc:sldMk cId="326337285" sldId="435"/>
            <ac:picMk id="8" creationId="{46E133EF-06AF-DCAA-14BA-BDACDB31D040}"/>
          </ac:picMkLst>
        </pc:picChg>
      </pc:sldChg>
      <pc:sldChg chg="modSp add mod">
        <pc:chgData name="Leonard, Kristen *" userId="a38f7ebc-66e0-4d8c-90e8-f6a5746f45c0" providerId="ADAL" clId="{F81B6161-871A-479F-BB9E-D917F3DB980B}" dt="2025-09-22T14:57:23.963" v="25999" actId="1076"/>
        <pc:sldMkLst>
          <pc:docMk/>
          <pc:sldMk cId="3699852001" sldId="436"/>
        </pc:sldMkLst>
        <pc:spChg chg="mod">
          <ac:chgData name="Leonard, Kristen *" userId="a38f7ebc-66e0-4d8c-90e8-f6a5746f45c0" providerId="ADAL" clId="{F81B6161-871A-479F-BB9E-D917F3DB980B}" dt="2025-09-22T14:57:16.137" v="25998" actId="20577"/>
          <ac:spMkLst>
            <pc:docMk/>
            <pc:sldMk cId="3699852001" sldId="436"/>
            <ac:spMk id="3" creationId="{9E4A3A57-DD25-139C-2B15-2E69A1DAFF3F}"/>
          </ac:spMkLst>
        </pc:spChg>
        <pc:graphicFrameChg chg="mod modGraphic">
          <ac:chgData name="Leonard, Kristen *" userId="a38f7ebc-66e0-4d8c-90e8-f6a5746f45c0" providerId="ADAL" clId="{F81B6161-871A-479F-BB9E-D917F3DB980B}" dt="2025-09-22T14:57:23.963" v="25999" actId="1076"/>
          <ac:graphicFrameMkLst>
            <pc:docMk/>
            <pc:sldMk cId="3699852001" sldId="436"/>
            <ac:graphicFrameMk id="8" creationId="{C91FD228-2D2F-A94F-9034-0BAA47BE91D8}"/>
          </ac:graphicFrameMkLst>
        </pc:graphicFrameChg>
      </pc:sldChg>
      <pc:sldChg chg="addSp delSp modSp add mod">
        <pc:chgData name="Leonard, Kristen *" userId="a38f7ebc-66e0-4d8c-90e8-f6a5746f45c0" providerId="ADAL" clId="{F81B6161-871A-479F-BB9E-D917F3DB980B}" dt="2025-09-22T15:26:45.359" v="26483" actId="20577"/>
        <pc:sldMkLst>
          <pc:docMk/>
          <pc:sldMk cId="327401584" sldId="437"/>
        </pc:sldMkLst>
      </pc:sldChg>
      <pc:sldChg chg="modSp add mod">
        <pc:chgData name="Leonard, Kristen *" userId="a38f7ebc-66e0-4d8c-90e8-f6a5746f45c0" providerId="ADAL" clId="{F81B6161-871A-479F-BB9E-D917F3DB980B}" dt="2025-09-22T15:55:24.171" v="26886" actId="20577"/>
        <pc:sldMkLst>
          <pc:docMk/>
          <pc:sldMk cId="244295901" sldId="438"/>
        </pc:sldMkLst>
      </pc:sldChg>
      <pc:sldChg chg="addSp delSp modSp add mod">
        <pc:chgData name="Leonard, Kristen *" userId="a38f7ebc-66e0-4d8c-90e8-f6a5746f45c0" providerId="ADAL" clId="{F81B6161-871A-479F-BB9E-D917F3DB980B}" dt="2025-09-22T22:04:47.441" v="27528" actId="20577"/>
        <pc:sldMkLst>
          <pc:docMk/>
          <pc:sldMk cId="2567814674" sldId="439"/>
        </pc:sldMkLst>
      </pc:sldChg>
      <pc:sldChg chg="addSp modSp add mod">
        <pc:chgData name="Leonard, Kristen *" userId="a38f7ebc-66e0-4d8c-90e8-f6a5746f45c0" providerId="ADAL" clId="{F81B6161-871A-479F-BB9E-D917F3DB980B}" dt="2025-09-22T22:04:59.613" v="27557" actId="20577"/>
        <pc:sldMkLst>
          <pc:docMk/>
          <pc:sldMk cId="2653474060" sldId="440"/>
        </pc:sldMkLst>
      </pc:sldChg>
      <pc:sldChg chg="addSp modSp add mod">
        <pc:chgData name="Leonard, Kristen *" userId="a38f7ebc-66e0-4d8c-90e8-f6a5746f45c0" providerId="ADAL" clId="{F81B6161-871A-479F-BB9E-D917F3DB980B}" dt="2025-09-22T22:05:08.127" v="27576" actId="20577"/>
        <pc:sldMkLst>
          <pc:docMk/>
          <pc:sldMk cId="4235587343" sldId="441"/>
        </pc:sldMkLst>
      </pc:sldChg>
      <pc:sldChg chg="addSp modSp add mod">
        <pc:chgData name="Leonard, Kristen *" userId="a38f7ebc-66e0-4d8c-90e8-f6a5746f45c0" providerId="ADAL" clId="{F81B6161-871A-479F-BB9E-D917F3DB980B}" dt="2025-09-22T22:06:14.844" v="27612" actId="20577"/>
        <pc:sldMkLst>
          <pc:docMk/>
          <pc:sldMk cId="1231915880" sldId="442"/>
        </pc:sldMkLst>
      </pc:sldChg>
      <pc:sldChg chg="addSp modSp add mod">
        <pc:chgData name="Leonard, Kristen *" userId="a38f7ebc-66e0-4d8c-90e8-f6a5746f45c0" providerId="ADAL" clId="{F81B6161-871A-479F-BB9E-D917F3DB980B}" dt="2025-09-22T22:06:30.840" v="27631" actId="20577"/>
        <pc:sldMkLst>
          <pc:docMk/>
          <pc:sldMk cId="2365296256" sldId="443"/>
        </pc:sldMkLst>
      </pc:sldChg>
      <pc:sldChg chg="addSp modSp add mod">
        <pc:chgData name="Leonard, Kristen *" userId="a38f7ebc-66e0-4d8c-90e8-f6a5746f45c0" providerId="ADAL" clId="{F81B6161-871A-479F-BB9E-D917F3DB980B}" dt="2025-09-22T22:06:50.177" v="27650" actId="20577"/>
        <pc:sldMkLst>
          <pc:docMk/>
          <pc:sldMk cId="262334323" sldId="444"/>
        </pc:sldMkLst>
      </pc:sldChg>
      <pc:sldChg chg="addSp modSp add del mod">
        <pc:chgData name="Leonard, Kristen *" userId="a38f7ebc-66e0-4d8c-90e8-f6a5746f45c0" providerId="ADAL" clId="{F81B6161-871A-479F-BB9E-D917F3DB980B}" dt="2025-09-22T22:09:28.381" v="27693" actId="47"/>
        <pc:sldMkLst>
          <pc:docMk/>
          <pc:sldMk cId="1300292638" sldId="445"/>
        </pc:sldMkLst>
      </pc:sldChg>
      <pc:sldChg chg="addSp modSp add mod">
        <pc:chgData name="Leonard, Kristen *" userId="a38f7ebc-66e0-4d8c-90e8-f6a5746f45c0" providerId="ADAL" clId="{F81B6161-871A-479F-BB9E-D917F3DB980B}" dt="2025-09-22T22:09:22.153" v="27692" actId="1076"/>
        <pc:sldMkLst>
          <pc:docMk/>
          <pc:sldMk cId="3320287654" sldId="446"/>
        </pc:sldMkLst>
      </pc:sldChg>
      <pc:sldChg chg="add del">
        <pc:chgData name="Leonard, Kristen *" userId="a38f7ebc-66e0-4d8c-90e8-f6a5746f45c0" providerId="ADAL" clId="{F81B6161-871A-479F-BB9E-D917F3DB980B}" dt="2025-09-22T22:07:58.914" v="27689" actId="47"/>
        <pc:sldMkLst>
          <pc:docMk/>
          <pc:sldMk cId="1442379283" sldId="447"/>
        </pc:sldMkLst>
      </pc:sldChg>
      <pc:sldChg chg="addSp delSp modSp add mod">
        <pc:chgData name="Leonard, Kristen *" userId="a38f7ebc-66e0-4d8c-90e8-f6a5746f45c0" providerId="ADAL" clId="{F81B6161-871A-479F-BB9E-D917F3DB980B}" dt="2025-09-22T22:13:01.590" v="27744" actId="14100"/>
        <pc:sldMkLst>
          <pc:docMk/>
          <pc:sldMk cId="3986082862" sldId="447"/>
        </pc:sldMkLst>
      </pc:sldChg>
      <pc:sldChg chg="add del">
        <pc:chgData name="Leonard, Kristen *" userId="a38f7ebc-66e0-4d8c-90e8-f6a5746f45c0" providerId="ADAL" clId="{F81B6161-871A-479F-BB9E-D917F3DB980B}" dt="2025-09-22T22:08:05.123" v="27691" actId="47"/>
        <pc:sldMkLst>
          <pc:docMk/>
          <pc:sldMk cId="2830413972" sldId="448"/>
        </pc:sldMkLst>
      </pc:sldChg>
      <pc:sldChg chg="addSp delSp modSp add mod ord">
        <pc:chgData name="Leonard, Kristen *" userId="a38f7ebc-66e0-4d8c-90e8-f6a5746f45c0" providerId="ADAL" clId="{F81B6161-871A-479F-BB9E-D917F3DB980B}" dt="2025-09-22T22:14:39.830" v="27773"/>
        <pc:sldMkLst>
          <pc:docMk/>
          <pc:sldMk cId="4194488061" sldId="448"/>
        </pc:sldMkLst>
      </pc:sldChg>
      <pc:sldChg chg="add del">
        <pc:chgData name="Leonard, Kristen *" userId="a38f7ebc-66e0-4d8c-90e8-f6a5746f45c0" providerId="ADAL" clId="{F81B6161-871A-479F-BB9E-D917F3DB980B}" dt="2025-09-22T22:08:01.616" v="27690" actId="47"/>
        <pc:sldMkLst>
          <pc:docMk/>
          <pc:sldMk cId="209769112" sldId="449"/>
        </pc:sldMkLst>
      </pc:sldChg>
      <pc:sldChg chg="addSp delSp modSp new mod">
        <pc:chgData name="Leonard, Kristen *" userId="a38f7ebc-66e0-4d8c-90e8-f6a5746f45c0" providerId="ADAL" clId="{F81B6161-871A-479F-BB9E-D917F3DB980B}" dt="2025-09-22T22:27:20.085" v="28259" actId="20577"/>
        <pc:sldMkLst>
          <pc:docMk/>
          <pc:sldMk cId="1374352734" sldId="449"/>
        </pc:sldMkLst>
      </pc:sldChg>
      <pc:sldChg chg="modSp add mod">
        <pc:chgData name="Leonard, Kristen *" userId="a38f7ebc-66e0-4d8c-90e8-f6a5746f45c0" providerId="ADAL" clId="{F81B6161-871A-479F-BB9E-D917F3DB980B}" dt="2025-09-23T12:56:34.667" v="28713" actId="1076"/>
        <pc:sldMkLst>
          <pc:docMk/>
          <pc:sldMk cId="1773294120" sldId="450"/>
        </pc:sldMkLst>
        <pc:spChg chg="mod">
          <ac:chgData name="Leonard, Kristen *" userId="a38f7ebc-66e0-4d8c-90e8-f6a5746f45c0" providerId="ADAL" clId="{F81B6161-871A-479F-BB9E-D917F3DB980B}" dt="2025-09-23T12:31:16.099" v="28272" actId="20577"/>
          <ac:spMkLst>
            <pc:docMk/>
            <pc:sldMk cId="1773294120" sldId="450"/>
            <ac:spMk id="2" creationId="{4ECE39DA-350C-CB81-8303-AE51F539F039}"/>
          </ac:spMkLst>
        </pc:spChg>
        <pc:spChg chg="mod">
          <ac:chgData name="Leonard, Kristen *" userId="a38f7ebc-66e0-4d8c-90e8-f6a5746f45c0" providerId="ADAL" clId="{F81B6161-871A-479F-BB9E-D917F3DB980B}" dt="2025-09-23T12:56:34.667" v="28713" actId="1076"/>
          <ac:spMkLst>
            <pc:docMk/>
            <pc:sldMk cId="1773294120" sldId="450"/>
            <ac:spMk id="10" creationId="{18E74C6A-594A-9A65-63BE-C8C4E7EC9D28}"/>
          </ac:spMkLst>
        </pc:spChg>
      </pc:sldChg>
      <pc:sldChg chg="add">
        <pc:chgData name="Leonard, Kristen *" userId="a38f7ebc-66e0-4d8c-90e8-f6a5746f45c0" providerId="ADAL" clId="{F81B6161-871A-479F-BB9E-D917F3DB980B}" dt="2025-09-23T13:01:01.118" v="28722"/>
        <pc:sldMkLst>
          <pc:docMk/>
          <pc:sldMk cId="1516022321" sldId="451"/>
        </pc:sldMkLst>
      </pc:sldChg>
      <pc:sldChg chg="addSp modSp add mod">
        <pc:chgData name="Leonard, Kristen *" userId="a38f7ebc-66e0-4d8c-90e8-f6a5746f45c0" providerId="ADAL" clId="{F81B6161-871A-479F-BB9E-D917F3DB980B}" dt="2025-09-23T20:11:17.026" v="30904" actId="20577"/>
        <pc:sldMkLst>
          <pc:docMk/>
          <pc:sldMk cId="3441079285" sldId="452"/>
        </pc:sldMkLst>
        <pc:spChg chg="mod">
          <ac:chgData name="Leonard, Kristen *" userId="a38f7ebc-66e0-4d8c-90e8-f6a5746f45c0" providerId="ADAL" clId="{F81B6161-871A-479F-BB9E-D917F3DB980B}" dt="2025-09-23T16:39:36.368" v="29805" actId="20577"/>
          <ac:spMkLst>
            <pc:docMk/>
            <pc:sldMk cId="3441079285" sldId="452"/>
            <ac:spMk id="2" creationId="{2C80DCBC-0311-C723-1B7D-B165B3C14CB0}"/>
          </ac:spMkLst>
        </pc:spChg>
        <pc:spChg chg="mod">
          <ac:chgData name="Leonard, Kristen *" userId="a38f7ebc-66e0-4d8c-90e8-f6a5746f45c0" providerId="ADAL" clId="{F81B6161-871A-479F-BB9E-D917F3DB980B}" dt="2025-09-23T20:11:17.026" v="30904" actId="20577"/>
          <ac:spMkLst>
            <pc:docMk/>
            <pc:sldMk cId="3441079285" sldId="452"/>
            <ac:spMk id="3" creationId="{B291C64B-6FE3-95DF-DA28-D5D01FED7B31}"/>
          </ac:spMkLst>
        </pc:spChg>
        <pc:spChg chg="add mod">
          <ac:chgData name="Leonard, Kristen *" userId="a38f7ebc-66e0-4d8c-90e8-f6a5746f45c0" providerId="ADAL" clId="{F81B6161-871A-479F-BB9E-D917F3DB980B}" dt="2025-09-23T18:39:09.583" v="30726" actId="1076"/>
          <ac:spMkLst>
            <pc:docMk/>
            <pc:sldMk cId="3441079285" sldId="452"/>
            <ac:spMk id="7" creationId="{85A4842F-24A1-8442-8B64-9BC95CE5F06C}"/>
          </ac:spMkLst>
        </pc:spChg>
        <pc:graphicFrameChg chg="mod modGraphic">
          <ac:chgData name="Leonard, Kristen *" userId="a38f7ebc-66e0-4d8c-90e8-f6a5746f45c0" providerId="ADAL" clId="{F81B6161-871A-479F-BB9E-D917F3DB980B}" dt="2025-09-23T18:39:05.835" v="30725" actId="1076"/>
          <ac:graphicFrameMkLst>
            <pc:docMk/>
            <pc:sldMk cId="3441079285" sldId="452"/>
            <ac:graphicFrameMk id="8" creationId="{36825F99-FC61-FC67-B332-E17BBA704C94}"/>
          </ac:graphicFrameMkLst>
        </pc:graphicFrameChg>
      </pc:sldChg>
      <pc:sldChg chg="add">
        <pc:chgData name="Leonard, Kristen *" userId="a38f7ebc-66e0-4d8c-90e8-f6a5746f45c0" providerId="ADAL" clId="{F81B6161-871A-479F-BB9E-D917F3DB980B}" dt="2025-09-23T13:33:32.288" v="29235"/>
        <pc:sldMkLst>
          <pc:docMk/>
          <pc:sldMk cId="713637562" sldId="453"/>
        </pc:sldMkLst>
      </pc:sldChg>
      <pc:sldChg chg="addSp modSp add mod">
        <pc:chgData name="Leonard, Kristen *" userId="a38f7ebc-66e0-4d8c-90e8-f6a5746f45c0" providerId="ADAL" clId="{F81B6161-871A-479F-BB9E-D917F3DB980B}" dt="2025-09-23T16:27:14.428" v="29802" actId="1076"/>
        <pc:sldMkLst>
          <pc:docMk/>
          <pc:sldMk cId="304570863" sldId="454"/>
        </pc:sldMkLst>
        <pc:spChg chg="mod">
          <ac:chgData name="Leonard, Kristen *" userId="a38f7ebc-66e0-4d8c-90e8-f6a5746f45c0" providerId="ADAL" clId="{F81B6161-871A-479F-BB9E-D917F3DB980B}" dt="2025-09-23T16:27:10.102" v="29801" actId="1076"/>
          <ac:spMkLst>
            <pc:docMk/>
            <pc:sldMk cId="304570863" sldId="454"/>
            <ac:spMk id="6" creationId="{02B5742A-1873-FD24-4134-774AF819D579}"/>
          </ac:spMkLst>
        </pc:spChg>
        <pc:graphicFrameChg chg="add mod modGraphic">
          <ac:chgData name="Leonard, Kristen *" userId="a38f7ebc-66e0-4d8c-90e8-f6a5746f45c0" providerId="ADAL" clId="{F81B6161-871A-479F-BB9E-D917F3DB980B}" dt="2025-09-23T16:27:14.428" v="29802" actId="1076"/>
          <ac:graphicFrameMkLst>
            <pc:docMk/>
            <pc:sldMk cId="304570863" sldId="454"/>
            <ac:graphicFrameMk id="7" creationId="{FC5E5414-C749-5182-4DC3-7B5371A59B79}"/>
          </ac:graphicFrameMkLst>
        </pc:graphicFrameChg>
      </pc:sldChg>
      <pc:sldChg chg="delSp modSp add del mod">
        <pc:chgData name="Leonard, Kristen *" userId="a38f7ebc-66e0-4d8c-90e8-f6a5746f45c0" providerId="ADAL" clId="{F81B6161-871A-479F-BB9E-D917F3DB980B}" dt="2025-09-23T13:40:32.534" v="29279" actId="47"/>
        <pc:sldMkLst>
          <pc:docMk/>
          <pc:sldMk cId="4180752256" sldId="454"/>
        </pc:sldMkLst>
        <pc:spChg chg="mod">
          <ac:chgData name="Leonard, Kristen *" userId="a38f7ebc-66e0-4d8c-90e8-f6a5746f45c0" providerId="ADAL" clId="{F81B6161-871A-479F-BB9E-D917F3DB980B}" dt="2025-09-23T13:33:49.561" v="29262" actId="20577"/>
          <ac:spMkLst>
            <pc:docMk/>
            <pc:sldMk cId="4180752256" sldId="454"/>
            <ac:spMk id="2" creationId="{35DA876E-0296-98E1-3882-FEB5384E3EDB}"/>
          </ac:spMkLst>
        </pc:spChg>
        <pc:spChg chg="mod">
          <ac:chgData name="Leonard, Kristen *" userId="a38f7ebc-66e0-4d8c-90e8-f6a5746f45c0" providerId="ADAL" clId="{F81B6161-871A-479F-BB9E-D917F3DB980B}" dt="2025-09-23T13:40:26.890" v="29278" actId="20577"/>
          <ac:spMkLst>
            <pc:docMk/>
            <pc:sldMk cId="4180752256" sldId="454"/>
            <ac:spMk id="3" creationId="{C2010798-C428-3375-F10D-92119E716062}"/>
          </ac:spMkLst>
        </pc:spChg>
        <pc:graphicFrameChg chg="del">
          <ac:chgData name="Leonard, Kristen *" userId="a38f7ebc-66e0-4d8c-90e8-f6a5746f45c0" providerId="ADAL" clId="{F81B6161-871A-479F-BB9E-D917F3DB980B}" dt="2025-09-23T13:33:38.755" v="29237" actId="478"/>
          <ac:graphicFrameMkLst>
            <pc:docMk/>
            <pc:sldMk cId="4180752256" sldId="454"/>
            <ac:graphicFrameMk id="8" creationId="{1117A2B9-82EE-E844-0D34-1CCFDE3ADFE2}"/>
          </ac:graphicFrameMkLst>
        </pc:graphicFrameChg>
      </pc:sldChg>
      <pc:sldChg chg="modSp add del mod">
        <pc:chgData name="Leonard, Kristen *" userId="a38f7ebc-66e0-4d8c-90e8-f6a5746f45c0" providerId="ADAL" clId="{F81B6161-871A-479F-BB9E-D917F3DB980B}" dt="2025-09-23T20:10:53.281" v="30873" actId="47"/>
        <pc:sldMkLst>
          <pc:docMk/>
          <pc:sldMk cId="4011637690" sldId="455"/>
        </pc:sldMkLst>
        <pc:spChg chg="mod">
          <ac:chgData name="Leonard, Kristen *" userId="a38f7ebc-66e0-4d8c-90e8-f6a5746f45c0" providerId="ADAL" clId="{F81B6161-871A-479F-BB9E-D917F3DB980B}" dt="2025-09-23T20:10:47.714" v="30872" actId="20577"/>
          <ac:spMkLst>
            <pc:docMk/>
            <pc:sldMk cId="4011637690" sldId="455"/>
            <ac:spMk id="3" creationId="{B766C590-62EB-C56B-09E6-EDCA3E20C99A}"/>
          </ac:spMkLst>
        </pc:spChg>
      </pc:sldChg>
      <pc:sldChg chg="addSp delSp modSp add mod">
        <pc:chgData name="Leonard, Kristen *" userId="a38f7ebc-66e0-4d8c-90e8-f6a5746f45c0" providerId="ADAL" clId="{F81B6161-871A-479F-BB9E-D917F3DB980B}" dt="2025-09-23T20:37:09.542" v="31199" actId="1076"/>
        <pc:sldMkLst>
          <pc:docMk/>
          <pc:sldMk cId="904980121" sldId="456"/>
        </pc:sldMkLst>
        <pc:spChg chg="mod">
          <ac:chgData name="Leonard, Kristen *" userId="a38f7ebc-66e0-4d8c-90e8-f6a5746f45c0" providerId="ADAL" clId="{F81B6161-871A-479F-BB9E-D917F3DB980B}" dt="2025-09-23T17:26:08.395" v="29841" actId="20577"/>
          <ac:spMkLst>
            <pc:docMk/>
            <pc:sldMk cId="904980121" sldId="456"/>
            <ac:spMk id="2" creationId="{6FDF36DF-0092-A778-CC90-29850D3FA06C}"/>
          </ac:spMkLst>
        </pc:spChg>
        <pc:spChg chg="del">
          <ac:chgData name="Leonard, Kristen *" userId="a38f7ebc-66e0-4d8c-90e8-f6a5746f45c0" providerId="ADAL" clId="{F81B6161-871A-479F-BB9E-D917F3DB980B}" dt="2025-09-23T17:25:27.804" v="29808" actId="478"/>
          <ac:spMkLst>
            <pc:docMk/>
            <pc:sldMk cId="904980121" sldId="456"/>
            <ac:spMk id="3" creationId="{2A2D1FF0-031C-A945-2C30-8F9D10313483}"/>
          </ac:spMkLst>
        </pc:spChg>
        <pc:spChg chg="add del mod">
          <ac:chgData name="Leonard, Kristen *" userId="a38f7ebc-66e0-4d8c-90e8-f6a5746f45c0" providerId="ADAL" clId="{F81B6161-871A-479F-BB9E-D917F3DB980B}" dt="2025-09-23T17:25:28.792" v="29809" actId="478"/>
          <ac:spMkLst>
            <pc:docMk/>
            <pc:sldMk cId="904980121" sldId="456"/>
            <ac:spMk id="9" creationId="{98BC7BB0-D71D-50E5-837B-94E74F19B6A2}"/>
          </ac:spMkLst>
        </pc:spChg>
        <pc:graphicFrameChg chg="del">
          <ac:chgData name="Leonard, Kristen *" userId="a38f7ebc-66e0-4d8c-90e8-f6a5746f45c0" providerId="ADAL" clId="{F81B6161-871A-479F-BB9E-D917F3DB980B}" dt="2025-09-23T17:25:25.840" v="29807" actId="478"/>
          <ac:graphicFrameMkLst>
            <pc:docMk/>
            <pc:sldMk cId="904980121" sldId="456"/>
            <ac:graphicFrameMk id="8" creationId="{781F8936-6B4B-498B-CC94-A696D665BD35}"/>
          </ac:graphicFrameMkLst>
        </pc:graphicFrameChg>
        <pc:picChg chg="add mod">
          <ac:chgData name="Leonard, Kristen *" userId="a38f7ebc-66e0-4d8c-90e8-f6a5746f45c0" providerId="ADAL" clId="{F81B6161-871A-479F-BB9E-D917F3DB980B}" dt="2025-09-23T20:37:09.542" v="31199" actId="1076"/>
          <ac:picMkLst>
            <pc:docMk/>
            <pc:sldMk cId="904980121" sldId="456"/>
            <ac:picMk id="11" creationId="{4FA140A9-1566-8872-6FAF-20EC12242F38}"/>
          </ac:picMkLst>
        </pc:picChg>
      </pc:sldChg>
      <pc:sldChg chg="addSp modSp add mod">
        <pc:chgData name="Leonard, Kristen *" userId="a38f7ebc-66e0-4d8c-90e8-f6a5746f45c0" providerId="ADAL" clId="{F81B6161-871A-479F-BB9E-D917F3DB980B}" dt="2025-09-23T20:37:24.642" v="31205" actId="1076"/>
        <pc:sldMkLst>
          <pc:docMk/>
          <pc:sldMk cId="2420787074" sldId="457"/>
        </pc:sldMkLst>
        <pc:spChg chg="mod">
          <ac:chgData name="Leonard, Kristen *" userId="a38f7ebc-66e0-4d8c-90e8-f6a5746f45c0" providerId="ADAL" clId="{F81B6161-871A-479F-BB9E-D917F3DB980B}" dt="2025-09-23T17:26:19.970" v="29879" actId="20577"/>
          <ac:spMkLst>
            <pc:docMk/>
            <pc:sldMk cId="2420787074" sldId="457"/>
            <ac:spMk id="2" creationId="{9E6A6C9D-1F67-9F89-A8C0-F3F733B4B77D}"/>
          </ac:spMkLst>
        </pc:spChg>
        <pc:picChg chg="add mod">
          <ac:chgData name="Leonard, Kristen *" userId="a38f7ebc-66e0-4d8c-90e8-f6a5746f45c0" providerId="ADAL" clId="{F81B6161-871A-479F-BB9E-D917F3DB980B}" dt="2025-09-23T20:37:24.642" v="31205" actId="1076"/>
          <ac:picMkLst>
            <pc:docMk/>
            <pc:sldMk cId="2420787074" sldId="457"/>
            <ac:picMk id="7" creationId="{A5A612A8-1346-7BE0-81A9-5D4B995899DA}"/>
          </ac:picMkLst>
        </pc:picChg>
      </pc:sldChg>
      <pc:sldChg chg="addSp modSp add mod">
        <pc:chgData name="Leonard, Kristen *" userId="a38f7ebc-66e0-4d8c-90e8-f6a5746f45c0" providerId="ADAL" clId="{F81B6161-871A-479F-BB9E-D917F3DB980B}" dt="2025-09-23T20:37:39.899" v="31211" actId="1076"/>
        <pc:sldMkLst>
          <pc:docMk/>
          <pc:sldMk cId="471524770" sldId="458"/>
        </pc:sldMkLst>
        <pc:spChg chg="mod">
          <ac:chgData name="Leonard, Kristen *" userId="a38f7ebc-66e0-4d8c-90e8-f6a5746f45c0" providerId="ADAL" clId="{F81B6161-871A-479F-BB9E-D917F3DB980B}" dt="2025-09-23T17:26:27.586" v="29904" actId="20577"/>
          <ac:spMkLst>
            <pc:docMk/>
            <pc:sldMk cId="471524770" sldId="458"/>
            <ac:spMk id="2" creationId="{3CD4416E-1C34-5E74-6CA4-F00820A96CA7}"/>
          </ac:spMkLst>
        </pc:spChg>
        <pc:picChg chg="add mod">
          <ac:chgData name="Leonard, Kristen *" userId="a38f7ebc-66e0-4d8c-90e8-f6a5746f45c0" providerId="ADAL" clId="{F81B6161-871A-479F-BB9E-D917F3DB980B}" dt="2025-09-23T20:37:39.899" v="31211" actId="1076"/>
          <ac:picMkLst>
            <pc:docMk/>
            <pc:sldMk cId="471524770" sldId="458"/>
            <ac:picMk id="7" creationId="{57FAAEA6-6FE1-6E54-B4F4-90F3B152DEAA}"/>
          </ac:picMkLst>
        </pc:picChg>
      </pc:sldChg>
      <pc:sldChg chg="addSp modSp add mod">
        <pc:chgData name="Leonard, Kristen *" userId="a38f7ebc-66e0-4d8c-90e8-f6a5746f45c0" providerId="ADAL" clId="{F81B6161-871A-479F-BB9E-D917F3DB980B}" dt="2025-09-23T20:38:15.666" v="31217" actId="1076"/>
        <pc:sldMkLst>
          <pc:docMk/>
          <pc:sldMk cId="955831724" sldId="459"/>
        </pc:sldMkLst>
        <pc:spChg chg="mod">
          <ac:chgData name="Leonard, Kristen *" userId="a38f7ebc-66e0-4d8c-90e8-f6a5746f45c0" providerId="ADAL" clId="{F81B6161-871A-479F-BB9E-D917F3DB980B}" dt="2025-09-23T17:27:09.832" v="29923" actId="20577"/>
          <ac:spMkLst>
            <pc:docMk/>
            <pc:sldMk cId="955831724" sldId="459"/>
            <ac:spMk id="2" creationId="{4D8BA09D-DCD6-0953-3A62-D0E0DAE9CAA5}"/>
          </ac:spMkLst>
        </pc:spChg>
        <pc:picChg chg="add mod">
          <ac:chgData name="Leonard, Kristen *" userId="a38f7ebc-66e0-4d8c-90e8-f6a5746f45c0" providerId="ADAL" clId="{F81B6161-871A-479F-BB9E-D917F3DB980B}" dt="2025-09-23T20:38:15.666" v="31217" actId="1076"/>
          <ac:picMkLst>
            <pc:docMk/>
            <pc:sldMk cId="955831724" sldId="459"/>
            <ac:picMk id="7" creationId="{1E33C919-6544-1D9D-A077-E26F0BD47A50}"/>
          </ac:picMkLst>
        </pc:picChg>
      </pc:sldChg>
      <pc:sldChg chg="addSp modSp add mod">
        <pc:chgData name="Leonard, Kristen *" userId="a38f7ebc-66e0-4d8c-90e8-f6a5746f45c0" providerId="ADAL" clId="{F81B6161-871A-479F-BB9E-D917F3DB980B}" dt="2025-09-23T20:38:39.526" v="31223" actId="1076"/>
        <pc:sldMkLst>
          <pc:docMk/>
          <pc:sldMk cId="916179992" sldId="460"/>
        </pc:sldMkLst>
        <pc:spChg chg="mod">
          <ac:chgData name="Leonard, Kristen *" userId="a38f7ebc-66e0-4d8c-90e8-f6a5746f45c0" providerId="ADAL" clId="{F81B6161-871A-479F-BB9E-D917F3DB980B}" dt="2025-09-23T17:27:16.069" v="29937" actId="20577"/>
          <ac:spMkLst>
            <pc:docMk/>
            <pc:sldMk cId="916179992" sldId="460"/>
            <ac:spMk id="2" creationId="{BF81FFFF-D360-D8B6-8C36-69AC7C329401}"/>
          </ac:spMkLst>
        </pc:spChg>
        <pc:picChg chg="add mod">
          <ac:chgData name="Leonard, Kristen *" userId="a38f7ebc-66e0-4d8c-90e8-f6a5746f45c0" providerId="ADAL" clId="{F81B6161-871A-479F-BB9E-D917F3DB980B}" dt="2025-09-23T20:38:39.526" v="31223" actId="1076"/>
          <ac:picMkLst>
            <pc:docMk/>
            <pc:sldMk cId="916179992" sldId="460"/>
            <ac:picMk id="7" creationId="{6FBF0BC0-444A-503A-583E-921EADBDD455}"/>
          </ac:picMkLst>
        </pc:picChg>
      </pc:sldChg>
      <pc:sldChg chg="addSp modSp add mod">
        <pc:chgData name="Leonard, Kristen *" userId="a38f7ebc-66e0-4d8c-90e8-f6a5746f45c0" providerId="ADAL" clId="{F81B6161-871A-479F-BB9E-D917F3DB980B}" dt="2025-09-23T20:39:15.984" v="31227" actId="1076"/>
        <pc:sldMkLst>
          <pc:docMk/>
          <pc:sldMk cId="336688031" sldId="461"/>
        </pc:sldMkLst>
        <pc:spChg chg="mod">
          <ac:chgData name="Leonard, Kristen *" userId="a38f7ebc-66e0-4d8c-90e8-f6a5746f45c0" providerId="ADAL" clId="{F81B6161-871A-479F-BB9E-D917F3DB980B}" dt="2025-09-23T17:27:21.661" v="29951" actId="20577"/>
          <ac:spMkLst>
            <pc:docMk/>
            <pc:sldMk cId="336688031" sldId="461"/>
            <ac:spMk id="2" creationId="{4BF98889-807B-4A53-5E57-32813584125B}"/>
          </ac:spMkLst>
        </pc:spChg>
        <pc:picChg chg="add mod">
          <ac:chgData name="Leonard, Kristen *" userId="a38f7ebc-66e0-4d8c-90e8-f6a5746f45c0" providerId="ADAL" clId="{F81B6161-871A-479F-BB9E-D917F3DB980B}" dt="2025-09-23T20:39:15.984" v="31227" actId="1076"/>
          <ac:picMkLst>
            <pc:docMk/>
            <pc:sldMk cId="336688031" sldId="461"/>
            <ac:picMk id="7" creationId="{18D77C08-F49C-4CF2-7919-1F7D6A141AC1}"/>
          </ac:picMkLst>
        </pc:picChg>
      </pc:sldChg>
      <pc:sldChg chg="addSp modSp add mod">
        <pc:chgData name="Leonard, Kristen *" userId="a38f7ebc-66e0-4d8c-90e8-f6a5746f45c0" providerId="ADAL" clId="{F81B6161-871A-479F-BB9E-D917F3DB980B}" dt="2025-09-23T20:39:38.612" v="31233" actId="1076"/>
        <pc:sldMkLst>
          <pc:docMk/>
          <pc:sldMk cId="1883589851" sldId="462"/>
        </pc:sldMkLst>
        <pc:spChg chg="mod">
          <ac:chgData name="Leonard, Kristen *" userId="a38f7ebc-66e0-4d8c-90e8-f6a5746f45c0" providerId="ADAL" clId="{F81B6161-871A-479F-BB9E-D917F3DB980B}" dt="2025-09-23T17:27:26.567" v="29965" actId="20577"/>
          <ac:spMkLst>
            <pc:docMk/>
            <pc:sldMk cId="1883589851" sldId="462"/>
            <ac:spMk id="2" creationId="{61C812A9-B582-8E7B-9CA7-983970501E38}"/>
          </ac:spMkLst>
        </pc:spChg>
        <pc:picChg chg="add mod">
          <ac:chgData name="Leonard, Kristen *" userId="a38f7ebc-66e0-4d8c-90e8-f6a5746f45c0" providerId="ADAL" clId="{F81B6161-871A-479F-BB9E-D917F3DB980B}" dt="2025-09-23T20:39:38.612" v="31233" actId="1076"/>
          <ac:picMkLst>
            <pc:docMk/>
            <pc:sldMk cId="1883589851" sldId="462"/>
            <ac:picMk id="7" creationId="{13A9895D-AE03-81B1-1E36-BD7970C04497}"/>
          </ac:picMkLst>
        </pc:picChg>
      </pc:sldChg>
      <pc:sldChg chg="addSp modSp add mod">
        <pc:chgData name="Leonard, Kristen *" userId="a38f7ebc-66e0-4d8c-90e8-f6a5746f45c0" providerId="ADAL" clId="{F81B6161-871A-479F-BB9E-D917F3DB980B}" dt="2025-09-23T20:40:03.322" v="31240" actId="1076"/>
        <pc:sldMkLst>
          <pc:docMk/>
          <pc:sldMk cId="1739120650" sldId="463"/>
        </pc:sldMkLst>
        <pc:picChg chg="add mod">
          <ac:chgData name="Leonard, Kristen *" userId="a38f7ebc-66e0-4d8c-90e8-f6a5746f45c0" providerId="ADAL" clId="{F81B6161-871A-479F-BB9E-D917F3DB980B}" dt="2025-09-23T20:40:03.322" v="31240" actId="1076"/>
          <ac:picMkLst>
            <pc:docMk/>
            <pc:sldMk cId="1739120650" sldId="463"/>
            <ac:picMk id="7" creationId="{660F8DB4-25D4-7EB5-7A23-464388981A87}"/>
          </ac:picMkLst>
        </pc:picChg>
      </pc:sldChg>
      <pc:sldChg chg="addSp delSp modSp add mod">
        <pc:chgData name="Leonard, Kristen *" userId="a38f7ebc-66e0-4d8c-90e8-f6a5746f45c0" providerId="ADAL" clId="{F81B6161-871A-479F-BB9E-D917F3DB980B}" dt="2025-09-23T19:54:40.973" v="30733" actId="1076"/>
        <pc:sldMkLst>
          <pc:docMk/>
          <pc:sldMk cId="3080137368" sldId="464"/>
        </pc:sldMkLst>
        <pc:spChg chg="mod">
          <ac:chgData name="Leonard, Kristen *" userId="a38f7ebc-66e0-4d8c-90e8-f6a5746f45c0" providerId="ADAL" clId="{F81B6161-871A-479F-BB9E-D917F3DB980B}" dt="2025-09-23T17:31:28.536" v="30005" actId="20577"/>
          <ac:spMkLst>
            <pc:docMk/>
            <pc:sldMk cId="3080137368" sldId="464"/>
            <ac:spMk id="2" creationId="{510EC4F8-7E4F-5BEE-E138-BA694CEACB66}"/>
          </ac:spMkLst>
        </pc:spChg>
        <pc:spChg chg="del">
          <ac:chgData name="Leonard, Kristen *" userId="a38f7ebc-66e0-4d8c-90e8-f6a5746f45c0" providerId="ADAL" clId="{F81B6161-871A-479F-BB9E-D917F3DB980B}" dt="2025-09-23T17:31:04.049" v="29968" actId="478"/>
          <ac:spMkLst>
            <pc:docMk/>
            <pc:sldMk cId="3080137368" sldId="464"/>
            <ac:spMk id="3" creationId="{73A7D3FF-E41E-560D-3A69-DD64C3C35D0D}"/>
          </ac:spMkLst>
        </pc:spChg>
        <pc:spChg chg="add del mod">
          <ac:chgData name="Leonard, Kristen *" userId="a38f7ebc-66e0-4d8c-90e8-f6a5746f45c0" providerId="ADAL" clId="{F81B6161-871A-479F-BB9E-D917F3DB980B}" dt="2025-09-23T17:31:05.415" v="29969" actId="478"/>
          <ac:spMkLst>
            <pc:docMk/>
            <pc:sldMk cId="3080137368" sldId="464"/>
            <ac:spMk id="9" creationId="{97A802AB-02B1-D1F3-F99A-DDD075DAF09E}"/>
          </ac:spMkLst>
        </pc:spChg>
        <pc:graphicFrameChg chg="del">
          <ac:chgData name="Leonard, Kristen *" userId="a38f7ebc-66e0-4d8c-90e8-f6a5746f45c0" providerId="ADAL" clId="{F81B6161-871A-479F-BB9E-D917F3DB980B}" dt="2025-09-23T17:31:06.608" v="29970" actId="478"/>
          <ac:graphicFrameMkLst>
            <pc:docMk/>
            <pc:sldMk cId="3080137368" sldId="464"/>
            <ac:graphicFrameMk id="8" creationId="{36FAC967-9549-54D3-8090-46548296FE55}"/>
          </ac:graphicFrameMkLst>
        </pc:graphicFrameChg>
        <pc:picChg chg="add mod">
          <ac:chgData name="Leonard, Kristen *" userId="a38f7ebc-66e0-4d8c-90e8-f6a5746f45c0" providerId="ADAL" clId="{F81B6161-871A-479F-BB9E-D917F3DB980B}" dt="2025-09-23T19:54:40.973" v="30733" actId="1076"/>
          <ac:picMkLst>
            <pc:docMk/>
            <pc:sldMk cId="3080137368" sldId="464"/>
            <ac:picMk id="11" creationId="{EF895048-7C14-2213-B04A-8B8BDC7633F2}"/>
          </ac:picMkLst>
        </pc:picChg>
      </pc:sldChg>
      <pc:sldChg chg="addSp modSp add mod">
        <pc:chgData name="Leonard, Kristen *" userId="a38f7ebc-66e0-4d8c-90e8-f6a5746f45c0" providerId="ADAL" clId="{F81B6161-871A-479F-BB9E-D917F3DB980B}" dt="2025-09-23T19:55:06.096" v="30739" actId="1076"/>
        <pc:sldMkLst>
          <pc:docMk/>
          <pc:sldMk cId="2543808117" sldId="465"/>
        </pc:sldMkLst>
        <pc:spChg chg="mod">
          <ac:chgData name="Leonard, Kristen *" userId="a38f7ebc-66e0-4d8c-90e8-f6a5746f45c0" providerId="ADAL" clId="{F81B6161-871A-479F-BB9E-D917F3DB980B}" dt="2025-09-23T17:31:46.452" v="30050" actId="20577"/>
          <ac:spMkLst>
            <pc:docMk/>
            <pc:sldMk cId="2543808117" sldId="465"/>
            <ac:spMk id="2" creationId="{EBEBF9C8-CECF-2B58-6C7B-C76AB024606C}"/>
          </ac:spMkLst>
        </pc:spChg>
        <pc:picChg chg="add mod">
          <ac:chgData name="Leonard, Kristen *" userId="a38f7ebc-66e0-4d8c-90e8-f6a5746f45c0" providerId="ADAL" clId="{F81B6161-871A-479F-BB9E-D917F3DB980B}" dt="2025-09-23T19:55:06.096" v="30739" actId="1076"/>
          <ac:picMkLst>
            <pc:docMk/>
            <pc:sldMk cId="2543808117" sldId="465"/>
            <ac:picMk id="7" creationId="{284B3C54-1A1C-9D82-FFD6-6D812A33E318}"/>
          </ac:picMkLst>
        </pc:picChg>
      </pc:sldChg>
      <pc:sldChg chg="addSp modSp add mod">
        <pc:chgData name="Leonard, Kristen *" userId="a38f7ebc-66e0-4d8c-90e8-f6a5746f45c0" providerId="ADAL" clId="{F81B6161-871A-479F-BB9E-D917F3DB980B}" dt="2025-09-23T19:55:28.657" v="30745" actId="1076"/>
        <pc:sldMkLst>
          <pc:docMk/>
          <pc:sldMk cId="2655414495" sldId="466"/>
        </pc:sldMkLst>
        <pc:spChg chg="mod">
          <ac:chgData name="Leonard, Kristen *" userId="a38f7ebc-66e0-4d8c-90e8-f6a5746f45c0" providerId="ADAL" clId="{F81B6161-871A-479F-BB9E-D917F3DB980B}" dt="2025-09-23T17:31:56.897" v="30074" actId="20577"/>
          <ac:spMkLst>
            <pc:docMk/>
            <pc:sldMk cId="2655414495" sldId="466"/>
            <ac:spMk id="2" creationId="{F1FD0E08-797E-4C5F-FC0A-64DD02B86087}"/>
          </ac:spMkLst>
        </pc:spChg>
        <pc:picChg chg="add mod">
          <ac:chgData name="Leonard, Kristen *" userId="a38f7ebc-66e0-4d8c-90e8-f6a5746f45c0" providerId="ADAL" clId="{F81B6161-871A-479F-BB9E-D917F3DB980B}" dt="2025-09-23T19:55:28.657" v="30745" actId="1076"/>
          <ac:picMkLst>
            <pc:docMk/>
            <pc:sldMk cId="2655414495" sldId="466"/>
            <ac:picMk id="7" creationId="{1285BC1F-32EA-94DC-0D9B-3F77E9D15933}"/>
          </ac:picMkLst>
        </pc:picChg>
      </pc:sldChg>
      <pc:sldChg chg="addSp modSp add mod">
        <pc:chgData name="Leonard, Kristen *" userId="a38f7ebc-66e0-4d8c-90e8-f6a5746f45c0" providerId="ADAL" clId="{F81B6161-871A-479F-BB9E-D917F3DB980B}" dt="2025-09-23T19:55:54.494" v="30751" actId="1076"/>
        <pc:sldMkLst>
          <pc:docMk/>
          <pc:sldMk cId="174168037" sldId="467"/>
        </pc:sldMkLst>
        <pc:spChg chg="mod">
          <ac:chgData name="Leonard, Kristen *" userId="a38f7ebc-66e0-4d8c-90e8-f6a5746f45c0" providerId="ADAL" clId="{F81B6161-871A-479F-BB9E-D917F3DB980B}" dt="2025-09-23T17:32:06.190" v="30099" actId="20577"/>
          <ac:spMkLst>
            <pc:docMk/>
            <pc:sldMk cId="174168037" sldId="467"/>
            <ac:spMk id="2" creationId="{0BDB6325-F2A8-654A-DEFB-7A5D0C63C29F}"/>
          </ac:spMkLst>
        </pc:spChg>
        <pc:picChg chg="add mod">
          <ac:chgData name="Leonard, Kristen *" userId="a38f7ebc-66e0-4d8c-90e8-f6a5746f45c0" providerId="ADAL" clId="{F81B6161-871A-479F-BB9E-D917F3DB980B}" dt="2025-09-23T19:55:54.494" v="30751" actId="1076"/>
          <ac:picMkLst>
            <pc:docMk/>
            <pc:sldMk cId="174168037" sldId="467"/>
            <ac:picMk id="7" creationId="{6B2BECB4-D494-9A98-C196-8177C78B716A}"/>
          </ac:picMkLst>
        </pc:picChg>
      </pc:sldChg>
      <pc:sldChg chg="addSp modSp add mod">
        <pc:chgData name="Leonard, Kristen *" userId="a38f7ebc-66e0-4d8c-90e8-f6a5746f45c0" providerId="ADAL" clId="{F81B6161-871A-479F-BB9E-D917F3DB980B}" dt="2025-09-23T19:56:22.791" v="30757" actId="1076"/>
        <pc:sldMkLst>
          <pc:docMk/>
          <pc:sldMk cId="815835113" sldId="468"/>
        </pc:sldMkLst>
        <pc:spChg chg="mod">
          <ac:chgData name="Leonard, Kristen *" userId="a38f7ebc-66e0-4d8c-90e8-f6a5746f45c0" providerId="ADAL" clId="{F81B6161-871A-479F-BB9E-D917F3DB980B}" dt="2025-09-23T17:32:34.921" v="30119" actId="20577"/>
          <ac:spMkLst>
            <pc:docMk/>
            <pc:sldMk cId="815835113" sldId="468"/>
            <ac:spMk id="2" creationId="{B812D14C-36FE-3169-6B9E-298BD85C146E}"/>
          </ac:spMkLst>
        </pc:spChg>
        <pc:picChg chg="add mod">
          <ac:chgData name="Leonard, Kristen *" userId="a38f7ebc-66e0-4d8c-90e8-f6a5746f45c0" providerId="ADAL" clId="{F81B6161-871A-479F-BB9E-D917F3DB980B}" dt="2025-09-23T19:56:22.791" v="30757" actId="1076"/>
          <ac:picMkLst>
            <pc:docMk/>
            <pc:sldMk cId="815835113" sldId="468"/>
            <ac:picMk id="7" creationId="{B9F4C804-D394-3612-877C-EB941D7D8226}"/>
          </ac:picMkLst>
        </pc:picChg>
      </pc:sldChg>
      <pc:sldChg chg="addSp modSp add mod">
        <pc:chgData name="Leonard, Kristen *" userId="a38f7ebc-66e0-4d8c-90e8-f6a5746f45c0" providerId="ADAL" clId="{F81B6161-871A-479F-BB9E-D917F3DB980B}" dt="2025-09-23T19:56:56.183" v="30765" actId="1076"/>
        <pc:sldMkLst>
          <pc:docMk/>
          <pc:sldMk cId="2609901759" sldId="469"/>
        </pc:sldMkLst>
        <pc:spChg chg="mod">
          <ac:chgData name="Leonard, Kristen *" userId="a38f7ebc-66e0-4d8c-90e8-f6a5746f45c0" providerId="ADAL" clId="{F81B6161-871A-479F-BB9E-D917F3DB980B}" dt="2025-09-23T17:32:43.880" v="30143" actId="20577"/>
          <ac:spMkLst>
            <pc:docMk/>
            <pc:sldMk cId="2609901759" sldId="469"/>
            <ac:spMk id="2" creationId="{405AB253-4A01-74B8-D6B1-74A5618CAA0D}"/>
          </ac:spMkLst>
        </pc:spChg>
        <pc:picChg chg="add mod">
          <ac:chgData name="Leonard, Kristen *" userId="a38f7ebc-66e0-4d8c-90e8-f6a5746f45c0" providerId="ADAL" clId="{F81B6161-871A-479F-BB9E-D917F3DB980B}" dt="2025-09-23T19:56:56.183" v="30765" actId="1076"/>
          <ac:picMkLst>
            <pc:docMk/>
            <pc:sldMk cId="2609901759" sldId="469"/>
            <ac:picMk id="7" creationId="{6A513A70-B6DB-75CF-D91F-BD05151796D4}"/>
          </ac:picMkLst>
        </pc:picChg>
      </pc:sldChg>
      <pc:sldChg chg="addSp modSp add mod">
        <pc:chgData name="Leonard, Kristen *" userId="a38f7ebc-66e0-4d8c-90e8-f6a5746f45c0" providerId="ADAL" clId="{F81B6161-871A-479F-BB9E-D917F3DB980B}" dt="2025-09-23T19:57:20.077" v="30771" actId="1076"/>
        <pc:sldMkLst>
          <pc:docMk/>
          <pc:sldMk cId="1392621962" sldId="470"/>
        </pc:sldMkLst>
        <pc:spChg chg="mod">
          <ac:chgData name="Leonard, Kristen *" userId="a38f7ebc-66e0-4d8c-90e8-f6a5746f45c0" providerId="ADAL" clId="{F81B6161-871A-479F-BB9E-D917F3DB980B}" dt="2025-09-23T17:32:52.138" v="30163" actId="20577"/>
          <ac:spMkLst>
            <pc:docMk/>
            <pc:sldMk cId="1392621962" sldId="470"/>
            <ac:spMk id="2" creationId="{2D0E000E-4FF1-8771-20D9-DD4465495E80}"/>
          </ac:spMkLst>
        </pc:spChg>
        <pc:picChg chg="add mod">
          <ac:chgData name="Leonard, Kristen *" userId="a38f7ebc-66e0-4d8c-90e8-f6a5746f45c0" providerId="ADAL" clId="{F81B6161-871A-479F-BB9E-D917F3DB980B}" dt="2025-09-23T19:57:20.077" v="30771" actId="1076"/>
          <ac:picMkLst>
            <pc:docMk/>
            <pc:sldMk cId="1392621962" sldId="470"/>
            <ac:picMk id="7" creationId="{6D56D77D-543D-57FE-A044-3837BD440479}"/>
          </ac:picMkLst>
        </pc:picChg>
      </pc:sldChg>
      <pc:sldChg chg="addSp modSp add mod">
        <pc:chgData name="Leonard, Kristen *" userId="a38f7ebc-66e0-4d8c-90e8-f6a5746f45c0" providerId="ADAL" clId="{F81B6161-871A-479F-BB9E-D917F3DB980B}" dt="2025-09-23T19:58:02.439" v="30777" actId="1076"/>
        <pc:sldMkLst>
          <pc:docMk/>
          <pc:sldMk cId="1457556061" sldId="471"/>
        </pc:sldMkLst>
        <pc:spChg chg="mod">
          <ac:chgData name="Leonard, Kristen *" userId="a38f7ebc-66e0-4d8c-90e8-f6a5746f45c0" providerId="ADAL" clId="{F81B6161-871A-479F-BB9E-D917F3DB980B}" dt="2025-09-23T17:33:03.483" v="30183" actId="20577"/>
          <ac:spMkLst>
            <pc:docMk/>
            <pc:sldMk cId="1457556061" sldId="471"/>
            <ac:spMk id="2" creationId="{2B99635A-986F-13A4-4918-7D28E25A6DF6}"/>
          </ac:spMkLst>
        </pc:spChg>
        <pc:picChg chg="add mod">
          <ac:chgData name="Leonard, Kristen *" userId="a38f7ebc-66e0-4d8c-90e8-f6a5746f45c0" providerId="ADAL" clId="{F81B6161-871A-479F-BB9E-D917F3DB980B}" dt="2025-09-23T19:58:02.439" v="30777" actId="1076"/>
          <ac:picMkLst>
            <pc:docMk/>
            <pc:sldMk cId="1457556061" sldId="471"/>
            <ac:picMk id="7" creationId="{62FD0A18-FF01-1E2A-0765-C56448F4B992}"/>
          </ac:picMkLst>
        </pc:picChg>
      </pc:sldChg>
      <pc:sldChg chg="add del">
        <pc:chgData name="Leonard, Kristen *" userId="a38f7ebc-66e0-4d8c-90e8-f6a5746f45c0" providerId="ADAL" clId="{F81B6161-871A-479F-BB9E-D917F3DB980B}" dt="2025-09-23T17:33:07.504" v="30184" actId="47"/>
        <pc:sldMkLst>
          <pc:docMk/>
          <pc:sldMk cId="1461790054" sldId="472"/>
        </pc:sldMkLst>
      </pc:sldChg>
      <pc:sldChg chg="addSp delSp modSp add mod">
        <pc:chgData name="Leonard, Kristen *" userId="a38f7ebc-66e0-4d8c-90e8-f6a5746f45c0" providerId="ADAL" clId="{F81B6161-871A-479F-BB9E-D917F3DB980B}" dt="2025-09-23T20:03:49.481" v="30840" actId="20577"/>
        <pc:sldMkLst>
          <pc:docMk/>
          <pc:sldMk cId="1467866869" sldId="472"/>
        </pc:sldMkLst>
        <pc:spChg chg="mod">
          <ac:chgData name="Leonard, Kristen *" userId="a38f7ebc-66e0-4d8c-90e8-f6a5746f45c0" providerId="ADAL" clId="{F81B6161-871A-479F-BB9E-D917F3DB980B}" dt="2025-09-23T20:03:49.481" v="30840" actId="20577"/>
          <ac:spMkLst>
            <pc:docMk/>
            <pc:sldMk cId="1467866869" sldId="472"/>
            <ac:spMk id="2" creationId="{D8234427-C3A4-BE2B-0D80-C6B1C1546B56}"/>
          </ac:spMkLst>
        </pc:spChg>
        <pc:picChg chg="del">
          <ac:chgData name="Leonard, Kristen *" userId="a38f7ebc-66e0-4d8c-90e8-f6a5746f45c0" providerId="ADAL" clId="{F81B6161-871A-479F-BB9E-D917F3DB980B}" dt="2025-09-23T19:59:59.475" v="30779" actId="478"/>
          <ac:picMkLst>
            <pc:docMk/>
            <pc:sldMk cId="1467866869" sldId="472"/>
            <ac:picMk id="7" creationId="{9C01FE3B-8397-8867-8BB8-A760678313CC}"/>
          </ac:picMkLst>
        </pc:picChg>
        <pc:picChg chg="add mod">
          <ac:chgData name="Leonard, Kristen *" userId="a38f7ebc-66e0-4d8c-90e8-f6a5746f45c0" providerId="ADAL" clId="{F81B6161-871A-479F-BB9E-D917F3DB980B}" dt="2025-09-23T20:02:31.803" v="30790" actId="14100"/>
          <ac:picMkLst>
            <pc:docMk/>
            <pc:sldMk cId="1467866869" sldId="472"/>
            <ac:picMk id="8" creationId="{6F06DF3A-4565-CCB6-E4A4-6DAB4F5D4080}"/>
          </ac:picMkLst>
        </pc:picChg>
        <pc:picChg chg="add mod">
          <ac:chgData name="Leonard, Kristen *" userId="a38f7ebc-66e0-4d8c-90e8-f6a5746f45c0" providerId="ADAL" clId="{F81B6161-871A-479F-BB9E-D917F3DB980B}" dt="2025-09-23T20:02:38.084" v="30793" actId="1076"/>
          <ac:picMkLst>
            <pc:docMk/>
            <pc:sldMk cId="1467866869" sldId="472"/>
            <ac:picMk id="10" creationId="{161430BE-25E3-E919-B5FE-B209326BC77E}"/>
          </ac:picMkLst>
        </pc:picChg>
      </pc:sldChg>
      <pc:sldChg chg="addSp delSp modSp add mod">
        <pc:chgData name="Leonard, Kristen *" userId="a38f7ebc-66e0-4d8c-90e8-f6a5746f45c0" providerId="ADAL" clId="{F81B6161-871A-479F-BB9E-D917F3DB980B}" dt="2025-09-23T20:09:05.060" v="30849" actId="1076"/>
        <pc:sldMkLst>
          <pc:docMk/>
          <pc:sldMk cId="3046313105" sldId="473"/>
        </pc:sldMkLst>
        <pc:picChg chg="del">
          <ac:chgData name="Leonard, Kristen *" userId="a38f7ebc-66e0-4d8c-90e8-f6a5746f45c0" providerId="ADAL" clId="{F81B6161-871A-479F-BB9E-D917F3DB980B}" dt="2025-09-23T20:08:51.789" v="30842" actId="478"/>
          <ac:picMkLst>
            <pc:docMk/>
            <pc:sldMk cId="3046313105" sldId="473"/>
            <ac:picMk id="7" creationId="{10ADB79D-ED62-08CD-0F46-4E6C6695FFBD}"/>
          </ac:picMkLst>
        </pc:picChg>
        <pc:picChg chg="add mod">
          <ac:chgData name="Leonard, Kristen *" userId="a38f7ebc-66e0-4d8c-90e8-f6a5746f45c0" providerId="ADAL" clId="{F81B6161-871A-479F-BB9E-D917F3DB980B}" dt="2025-09-23T20:09:05.060" v="30849" actId="1076"/>
          <ac:picMkLst>
            <pc:docMk/>
            <pc:sldMk cId="3046313105" sldId="473"/>
            <ac:picMk id="8" creationId="{6B29F598-D5F3-E670-6A7A-5D8D24981FC7}"/>
          </ac:picMkLst>
        </pc:picChg>
      </pc:sldChg>
      <pc:sldChg chg="modSp add mod">
        <pc:chgData name="Leonard, Kristen *" userId="a38f7ebc-66e0-4d8c-90e8-f6a5746f45c0" providerId="ADAL" clId="{F81B6161-871A-479F-BB9E-D917F3DB980B}" dt="2025-09-23T20:30:56.051" v="31193" actId="1076"/>
        <pc:sldMkLst>
          <pc:docMk/>
          <pc:sldMk cId="998479727" sldId="474"/>
        </pc:sldMkLst>
        <pc:spChg chg="mod">
          <ac:chgData name="Leonard, Kristen *" userId="a38f7ebc-66e0-4d8c-90e8-f6a5746f45c0" providerId="ADAL" clId="{F81B6161-871A-479F-BB9E-D917F3DB980B}" dt="2025-09-23T20:11:03.316" v="30876" actId="20577"/>
          <ac:spMkLst>
            <pc:docMk/>
            <pc:sldMk cId="998479727" sldId="474"/>
            <ac:spMk id="2" creationId="{8ABD7324-0522-2C58-B446-D6882C2B8767}"/>
          </ac:spMkLst>
        </pc:spChg>
        <pc:spChg chg="mod">
          <ac:chgData name="Leonard, Kristen *" userId="a38f7ebc-66e0-4d8c-90e8-f6a5746f45c0" providerId="ADAL" clId="{F81B6161-871A-479F-BB9E-D917F3DB980B}" dt="2025-09-23T20:30:20.797" v="31191" actId="20577"/>
          <ac:spMkLst>
            <pc:docMk/>
            <pc:sldMk cId="998479727" sldId="474"/>
            <ac:spMk id="3" creationId="{49752C19-1E52-441A-72DC-897EF76E89AF}"/>
          </ac:spMkLst>
        </pc:spChg>
        <pc:spChg chg="mod">
          <ac:chgData name="Leonard, Kristen *" userId="a38f7ebc-66e0-4d8c-90e8-f6a5746f45c0" providerId="ADAL" clId="{F81B6161-871A-479F-BB9E-D917F3DB980B}" dt="2025-09-23T20:30:52.008" v="31192" actId="1076"/>
          <ac:spMkLst>
            <pc:docMk/>
            <pc:sldMk cId="998479727" sldId="474"/>
            <ac:spMk id="7" creationId="{78DDAA09-4802-CEB1-6E8C-6D3484A4C58C}"/>
          </ac:spMkLst>
        </pc:spChg>
        <pc:graphicFrameChg chg="mod modGraphic">
          <ac:chgData name="Leonard, Kristen *" userId="a38f7ebc-66e0-4d8c-90e8-f6a5746f45c0" providerId="ADAL" clId="{F81B6161-871A-479F-BB9E-D917F3DB980B}" dt="2025-09-23T20:30:56.051" v="31193" actId="1076"/>
          <ac:graphicFrameMkLst>
            <pc:docMk/>
            <pc:sldMk cId="998479727" sldId="474"/>
            <ac:graphicFrameMk id="8" creationId="{08E0980A-BD6B-002B-F707-A8A6456BC1F5}"/>
          </ac:graphicFrameMkLst>
        </pc:graphicFrameChg>
      </pc:sldChg>
      <pc:sldChg chg="addSp modSp add mod">
        <pc:chgData name="Leonard, Kristen *" userId="a38f7ebc-66e0-4d8c-90e8-f6a5746f45c0" providerId="ADAL" clId="{F81B6161-871A-479F-BB9E-D917F3DB980B}" dt="2025-09-23T20:40:18.305" v="31246" actId="1076"/>
        <pc:sldMkLst>
          <pc:docMk/>
          <pc:sldMk cId="1710671182" sldId="475"/>
        </pc:sldMkLst>
        <pc:picChg chg="add mod">
          <ac:chgData name="Leonard, Kristen *" userId="a38f7ebc-66e0-4d8c-90e8-f6a5746f45c0" providerId="ADAL" clId="{F81B6161-871A-479F-BB9E-D917F3DB980B}" dt="2025-09-23T20:40:18.305" v="31246" actId="1076"/>
          <ac:picMkLst>
            <pc:docMk/>
            <pc:sldMk cId="1710671182" sldId="475"/>
            <ac:picMk id="7" creationId="{4C0C0D79-71D0-A4AD-3862-0DC0CD9935E9}"/>
          </ac:picMkLst>
        </pc:picChg>
      </pc:sldChg>
      <pc:sldChg chg="addSp delSp modSp add mod">
        <pc:chgData name="Leonard, Kristen *" userId="a38f7ebc-66e0-4d8c-90e8-f6a5746f45c0" providerId="ADAL" clId="{F81B6161-871A-479F-BB9E-D917F3DB980B}" dt="2025-09-23T20:54:34.409" v="31586" actId="1076"/>
        <pc:sldMkLst>
          <pc:docMk/>
          <pc:sldMk cId="842493332" sldId="476"/>
        </pc:sldMkLst>
        <pc:spChg chg="mod">
          <ac:chgData name="Leonard, Kristen *" userId="a38f7ebc-66e0-4d8c-90e8-f6a5746f45c0" providerId="ADAL" clId="{F81B6161-871A-479F-BB9E-D917F3DB980B}" dt="2025-09-23T20:49:07.238" v="31521" actId="20577"/>
          <ac:spMkLst>
            <pc:docMk/>
            <pc:sldMk cId="842493332" sldId="476"/>
            <ac:spMk id="2" creationId="{E517F02E-8F94-37C3-F94B-B131B1F878B6}"/>
          </ac:spMkLst>
        </pc:spChg>
        <pc:spChg chg="del">
          <ac:chgData name="Leonard, Kristen *" userId="a38f7ebc-66e0-4d8c-90e8-f6a5746f45c0" providerId="ADAL" clId="{F81B6161-871A-479F-BB9E-D917F3DB980B}" dt="2025-09-23T20:49:10.791" v="31522" actId="478"/>
          <ac:spMkLst>
            <pc:docMk/>
            <pc:sldMk cId="842493332" sldId="476"/>
            <ac:spMk id="3" creationId="{D2E5FE71-F18C-0DDD-D200-DD2A28BF62FB}"/>
          </ac:spMkLst>
        </pc:spChg>
        <pc:spChg chg="add mod">
          <ac:chgData name="Leonard, Kristen *" userId="a38f7ebc-66e0-4d8c-90e8-f6a5746f45c0" providerId="ADAL" clId="{F81B6161-871A-479F-BB9E-D917F3DB980B}" dt="2025-09-23T20:54:14.705" v="31578" actId="1582"/>
          <ac:spMkLst>
            <pc:docMk/>
            <pc:sldMk cId="842493332" sldId="476"/>
            <ac:spMk id="11" creationId="{9D7A5916-2443-88FE-A752-ED0B1A52C58A}"/>
          </ac:spMkLst>
        </pc:spChg>
        <pc:spChg chg="add mod">
          <ac:chgData name="Leonard, Kristen *" userId="a38f7ebc-66e0-4d8c-90e8-f6a5746f45c0" providerId="ADAL" clId="{F81B6161-871A-479F-BB9E-D917F3DB980B}" dt="2025-09-23T20:54:28.719" v="31584" actId="14100"/>
          <ac:spMkLst>
            <pc:docMk/>
            <pc:sldMk cId="842493332" sldId="476"/>
            <ac:spMk id="12" creationId="{3681FAE6-F3BA-567A-FD36-1521E8FA423D}"/>
          </ac:spMkLst>
        </pc:spChg>
        <pc:spChg chg="add mod">
          <ac:chgData name="Leonard, Kristen *" userId="a38f7ebc-66e0-4d8c-90e8-f6a5746f45c0" providerId="ADAL" clId="{F81B6161-871A-479F-BB9E-D917F3DB980B}" dt="2025-09-23T20:54:34.409" v="31586" actId="1076"/>
          <ac:spMkLst>
            <pc:docMk/>
            <pc:sldMk cId="842493332" sldId="476"/>
            <ac:spMk id="13" creationId="{3887A363-CB8C-E281-B16F-0FB692E97189}"/>
          </ac:spMkLst>
        </pc:spChg>
        <pc:picChg chg="add mod">
          <ac:chgData name="Leonard, Kristen *" userId="a38f7ebc-66e0-4d8c-90e8-f6a5746f45c0" providerId="ADAL" clId="{F81B6161-871A-479F-BB9E-D917F3DB980B}" dt="2025-09-23T20:53:55.065" v="31574" actId="1076"/>
          <ac:picMkLst>
            <pc:docMk/>
            <pc:sldMk cId="842493332" sldId="476"/>
            <ac:picMk id="8" creationId="{830E0CE3-CC3C-4629-F87E-6EC7372022E9}"/>
          </ac:picMkLst>
        </pc:picChg>
        <pc:picChg chg="add mod">
          <ac:chgData name="Leonard, Kristen *" userId="a38f7ebc-66e0-4d8c-90e8-f6a5746f45c0" providerId="ADAL" clId="{F81B6161-871A-479F-BB9E-D917F3DB980B}" dt="2025-09-23T20:53:53.837" v="31573" actId="1076"/>
          <ac:picMkLst>
            <pc:docMk/>
            <pc:sldMk cId="842493332" sldId="476"/>
            <ac:picMk id="10" creationId="{64A3FD46-D226-9127-0420-28A832178BE9}"/>
          </ac:picMkLst>
        </pc:picChg>
      </pc:sldChg>
      <pc:sldChg chg="addSp delSp modSp add del mod">
        <pc:chgData name="Leonard, Kristen *" userId="a38f7ebc-66e0-4d8c-90e8-f6a5746f45c0" providerId="ADAL" clId="{F81B6161-871A-479F-BB9E-D917F3DB980B}" dt="2025-09-23T21:03:50.429" v="32089" actId="47"/>
        <pc:sldMkLst>
          <pc:docMk/>
          <pc:sldMk cId="1993705936" sldId="477"/>
        </pc:sldMkLst>
        <pc:spChg chg="mod">
          <ac:chgData name="Leonard, Kristen *" userId="a38f7ebc-66e0-4d8c-90e8-f6a5746f45c0" providerId="ADAL" clId="{F81B6161-871A-479F-BB9E-D917F3DB980B}" dt="2025-09-23T20:49:24.205" v="31562" actId="20577"/>
          <ac:spMkLst>
            <pc:docMk/>
            <pc:sldMk cId="1993705936" sldId="477"/>
            <ac:spMk id="2" creationId="{6D162230-0843-ABA7-547E-27B223D0BAF4}"/>
          </ac:spMkLst>
        </pc:spChg>
        <pc:picChg chg="add del mod">
          <ac:chgData name="Leonard, Kristen *" userId="a38f7ebc-66e0-4d8c-90e8-f6a5746f45c0" providerId="ADAL" clId="{F81B6161-871A-479F-BB9E-D917F3DB980B}" dt="2025-09-23T20:54:49.580" v="31590" actId="478"/>
          <ac:picMkLst>
            <pc:docMk/>
            <pc:sldMk cId="1993705936" sldId="477"/>
            <ac:picMk id="7" creationId="{4D331B4C-DB50-DAB1-FCA3-44840884095F}"/>
          </ac:picMkLst>
        </pc:picChg>
      </pc:sldChg>
      <pc:sldChg chg="addSp delSp modSp add mod">
        <pc:chgData name="Leonard, Kristen *" userId="a38f7ebc-66e0-4d8c-90e8-f6a5746f45c0" providerId="ADAL" clId="{F81B6161-871A-479F-BB9E-D917F3DB980B}" dt="2025-09-23T20:59:33.089" v="31806" actId="14100"/>
        <pc:sldMkLst>
          <pc:docMk/>
          <pc:sldMk cId="2981216288" sldId="478"/>
        </pc:sldMkLst>
        <pc:spChg chg="mod">
          <ac:chgData name="Leonard, Kristen *" userId="a38f7ebc-66e0-4d8c-90e8-f6a5746f45c0" providerId="ADAL" clId="{F81B6161-871A-479F-BB9E-D917F3DB980B}" dt="2025-09-23T20:55:10.680" v="31602" actId="20577"/>
          <ac:spMkLst>
            <pc:docMk/>
            <pc:sldMk cId="2981216288" sldId="478"/>
            <ac:spMk id="2" creationId="{20123152-A021-26BF-EE20-B762556516CC}"/>
          </ac:spMkLst>
        </pc:spChg>
        <pc:spChg chg="add mod">
          <ac:chgData name="Leonard, Kristen *" userId="a38f7ebc-66e0-4d8c-90e8-f6a5746f45c0" providerId="ADAL" clId="{F81B6161-871A-479F-BB9E-D917F3DB980B}" dt="2025-09-23T20:56:54.150" v="31637" actId="14100"/>
          <ac:spMkLst>
            <pc:docMk/>
            <pc:sldMk cId="2981216288" sldId="478"/>
            <ac:spMk id="11" creationId="{7A9E8DC0-4405-28C0-DB72-71176BB40C05}"/>
          </ac:spMkLst>
        </pc:spChg>
        <pc:spChg chg="add mod">
          <ac:chgData name="Leonard, Kristen *" userId="a38f7ebc-66e0-4d8c-90e8-f6a5746f45c0" providerId="ADAL" clId="{F81B6161-871A-479F-BB9E-D917F3DB980B}" dt="2025-09-23T20:57:03.198" v="31640" actId="14100"/>
          <ac:spMkLst>
            <pc:docMk/>
            <pc:sldMk cId="2981216288" sldId="478"/>
            <ac:spMk id="12" creationId="{3EAF44B7-89E4-A405-58EF-672B594A3E50}"/>
          </ac:spMkLst>
        </pc:spChg>
        <pc:spChg chg="add mod">
          <ac:chgData name="Leonard, Kristen *" userId="a38f7ebc-66e0-4d8c-90e8-f6a5746f45c0" providerId="ADAL" clId="{F81B6161-871A-479F-BB9E-D917F3DB980B}" dt="2025-09-23T20:58:10.494" v="31791" actId="208"/>
          <ac:spMkLst>
            <pc:docMk/>
            <pc:sldMk cId="2981216288" sldId="478"/>
            <ac:spMk id="13" creationId="{3AE1B347-55C7-3E2E-9A2C-948495AA5F09}"/>
          </ac:spMkLst>
        </pc:spChg>
        <pc:spChg chg="add mod">
          <ac:chgData name="Leonard, Kristen *" userId="a38f7ebc-66e0-4d8c-90e8-f6a5746f45c0" providerId="ADAL" clId="{F81B6161-871A-479F-BB9E-D917F3DB980B}" dt="2025-09-23T20:58:07.470" v="31790" actId="208"/>
          <ac:spMkLst>
            <pc:docMk/>
            <pc:sldMk cId="2981216288" sldId="478"/>
            <ac:spMk id="14" creationId="{EFF0F4EE-D6DF-A311-3FAA-9378809D80E8}"/>
          </ac:spMkLst>
        </pc:spChg>
        <pc:spChg chg="add mod">
          <ac:chgData name="Leonard, Kristen *" userId="a38f7ebc-66e0-4d8c-90e8-f6a5746f45c0" providerId="ADAL" clId="{F81B6161-871A-479F-BB9E-D917F3DB980B}" dt="2025-09-23T20:59:33.089" v="31806" actId="14100"/>
          <ac:spMkLst>
            <pc:docMk/>
            <pc:sldMk cId="2981216288" sldId="478"/>
            <ac:spMk id="24" creationId="{CF3DD552-6EBC-F3FF-5904-AC99953B17F2}"/>
          </ac:spMkLst>
        </pc:spChg>
        <pc:spChg chg="mod">
          <ac:chgData name="Leonard, Kristen *" userId="a38f7ebc-66e0-4d8c-90e8-f6a5746f45c0" providerId="ADAL" clId="{F81B6161-871A-479F-BB9E-D917F3DB980B}" dt="2025-09-23T20:56:25.063" v="31630" actId="1076"/>
          <ac:spMkLst>
            <pc:docMk/>
            <pc:sldMk cId="2981216288" sldId="478"/>
            <ac:spMk id="25" creationId="{BC991D83-BF9E-4731-3532-1B8CBD039866}"/>
          </ac:spMkLst>
        </pc:spChg>
        <pc:spChg chg="del">
          <ac:chgData name="Leonard, Kristen *" userId="a38f7ebc-66e0-4d8c-90e8-f6a5746f45c0" providerId="ADAL" clId="{F81B6161-871A-479F-BB9E-D917F3DB980B}" dt="2025-09-23T20:55:50.090" v="31616" actId="478"/>
          <ac:spMkLst>
            <pc:docMk/>
            <pc:sldMk cId="2981216288" sldId="478"/>
            <ac:spMk id="27" creationId="{81C0EC7E-C1C8-1F01-1E7A-F73909154602}"/>
          </ac:spMkLst>
        </pc:spChg>
        <pc:spChg chg="del">
          <ac:chgData name="Leonard, Kristen *" userId="a38f7ebc-66e0-4d8c-90e8-f6a5746f45c0" providerId="ADAL" clId="{F81B6161-871A-479F-BB9E-D917F3DB980B}" dt="2025-09-23T20:55:51.019" v="31617" actId="478"/>
          <ac:spMkLst>
            <pc:docMk/>
            <pc:sldMk cId="2981216288" sldId="478"/>
            <ac:spMk id="28" creationId="{0338ACAA-2BFA-5595-A7F4-47B7C0A49EB1}"/>
          </ac:spMkLst>
        </pc:spChg>
        <pc:spChg chg="del">
          <ac:chgData name="Leonard, Kristen *" userId="a38f7ebc-66e0-4d8c-90e8-f6a5746f45c0" providerId="ADAL" clId="{F81B6161-871A-479F-BB9E-D917F3DB980B}" dt="2025-09-23T20:55:47.571" v="31613" actId="478"/>
          <ac:spMkLst>
            <pc:docMk/>
            <pc:sldMk cId="2981216288" sldId="478"/>
            <ac:spMk id="32" creationId="{2CAAA9AC-2850-202A-2BF5-EECB32942525}"/>
          </ac:spMkLst>
        </pc:spChg>
        <pc:picChg chg="add del mod">
          <ac:chgData name="Leonard, Kristen *" userId="a38f7ebc-66e0-4d8c-90e8-f6a5746f45c0" providerId="ADAL" clId="{F81B6161-871A-479F-BB9E-D917F3DB980B}" dt="2025-09-23T20:55:45.763" v="31611" actId="478"/>
          <ac:picMkLst>
            <pc:docMk/>
            <pc:sldMk cId="2981216288" sldId="478"/>
            <ac:picMk id="7" creationId="{C1D2B1E6-DB3B-8E99-4601-781117112D92}"/>
          </ac:picMkLst>
        </pc:picChg>
        <pc:picChg chg="add mod">
          <ac:chgData name="Leonard, Kristen *" userId="a38f7ebc-66e0-4d8c-90e8-f6a5746f45c0" providerId="ADAL" clId="{F81B6161-871A-479F-BB9E-D917F3DB980B}" dt="2025-09-23T20:59:27.876" v="31804" actId="1076"/>
          <ac:picMkLst>
            <pc:docMk/>
            <pc:sldMk cId="2981216288" sldId="478"/>
            <ac:picMk id="9" creationId="{21D74AA3-5643-FFA6-A4F8-B672E03ABBF5}"/>
          </ac:picMkLst>
        </pc:picChg>
        <pc:picChg chg="del">
          <ac:chgData name="Leonard, Kristen *" userId="a38f7ebc-66e0-4d8c-90e8-f6a5746f45c0" providerId="ADAL" clId="{F81B6161-871A-479F-BB9E-D917F3DB980B}" dt="2025-09-23T20:55:35.145" v="31605" actId="478"/>
          <ac:picMkLst>
            <pc:docMk/>
            <pc:sldMk cId="2981216288" sldId="478"/>
            <ac:picMk id="10" creationId="{454FA500-5700-EE2A-C16B-61E97B58109E}"/>
          </ac:picMkLst>
        </pc:picChg>
        <pc:picChg chg="del">
          <ac:chgData name="Leonard, Kristen *" userId="a38f7ebc-66e0-4d8c-90e8-f6a5746f45c0" providerId="ADAL" clId="{F81B6161-871A-479F-BB9E-D917F3DB980B}" dt="2025-09-23T20:55:49.129" v="31615" actId="478"/>
          <ac:picMkLst>
            <pc:docMk/>
            <pc:sldMk cId="2981216288" sldId="478"/>
            <ac:picMk id="16" creationId="{6F49E6C0-F289-6D77-B515-E0098FDF4D1A}"/>
          </ac:picMkLst>
        </pc:picChg>
        <pc:picChg chg="del">
          <ac:chgData name="Leonard, Kristen *" userId="a38f7ebc-66e0-4d8c-90e8-f6a5746f45c0" providerId="ADAL" clId="{F81B6161-871A-479F-BB9E-D917F3DB980B}" dt="2025-09-23T20:55:30.625" v="31604" actId="478"/>
          <ac:picMkLst>
            <pc:docMk/>
            <pc:sldMk cId="2981216288" sldId="478"/>
            <ac:picMk id="19" creationId="{10211EB1-1DF1-21FB-D363-BB2F2170B6D7}"/>
          </ac:picMkLst>
        </pc:picChg>
        <pc:picChg chg="mod">
          <ac:chgData name="Leonard, Kristen *" userId="a38f7ebc-66e0-4d8c-90e8-f6a5746f45c0" providerId="ADAL" clId="{F81B6161-871A-479F-BB9E-D917F3DB980B}" dt="2025-09-23T20:56:31.831" v="31632" actId="208"/>
          <ac:picMkLst>
            <pc:docMk/>
            <pc:sldMk cId="2981216288" sldId="478"/>
            <ac:picMk id="21" creationId="{7979EDAD-52C2-8AC0-9A86-5C22434CC4E0}"/>
          </ac:picMkLst>
        </pc:picChg>
        <pc:cxnChg chg="add mod">
          <ac:chgData name="Leonard, Kristen *" userId="a38f7ebc-66e0-4d8c-90e8-f6a5746f45c0" providerId="ADAL" clId="{F81B6161-871A-479F-BB9E-D917F3DB980B}" dt="2025-09-23T20:58:27.103" v="31794" actId="1582"/>
          <ac:cxnSpMkLst>
            <pc:docMk/>
            <pc:sldMk cId="2981216288" sldId="478"/>
            <ac:cxnSpMk id="17" creationId="{335E2E21-FE74-76B7-F273-E957885637B2}"/>
          </ac:cxnSpMkLst>
        </pc:cxnChg>
        <pc:cxnChg chg="add mod">
          <ac:chgData name="Leonard, Kristen *" userId="a38f7ebc-66e0-4d8c-90e8-f6a5746f45c0" providerId="ADAL" clId="{F81B6161-871A-479F-BB9E-D917F3DB980B}" dt="2025-09-23T20:58:46.089" v="31797" actId="1582"/>
          <ac:cxnSpMkLst>
            <pc:docMk/>
            <pc:sldMk cId="2981216288" sldId="478"/>
            <ac:cxnSpMk id="20" creationId="{5AB74A52-DCDB-6076-4C05-F5766721DC49}"/>
          </ac:cxnSpMkLst>
        </pc:cxnChg>
        <pc:cxnChg chg="add mod">
          <ac:chgData name="Leonard, Kristen *" userId="a38f7ebc-66e0-4d8c-90e8-f6a5746f45c0" providerId="ADAL" clId="{F81B6161-871A-479F-BB9E-D917F3DB980B}" dt="2025-09-23T20:59:27.876" v="31804" actId="1076"/>
          <ac:cxnSpMkLst>
            <pc:docMk/>
            <pc:sldMk cId="2981216288" sldId="478"/>
            <ac:cxnSpMk id="23" creationId="{112BCD81-093F-993F-114A-05322A19F166}"/>
          </ac:cxnSpMkLst>
        </pc:cxnChg>
        <pc:cxnChg chg="del mod">
          <ac:chgData name="Leonard, Kristen *" userId="a38f7ebc-66e0-4d8c-90e8-f6a5746f45c0" providerId="ADAL" clId="{F81B6161-871A-479F-BB9E-D917F3DB980B}" dt="2025-09-23T20:55:46.675" v="31612" actId="478"/>
          <ac:cxnSpMkLst>
            <pc:docMk/>
            <pc:sldMk cId="2981216288" sldId="478"/>
            <ac:cxnSpMk id="35" creationId="{8F27E078-7225-D05F-72D4-374043CE2572}"/>
          </ac:cxnSpMkLst>
        </pc:cxnChg>
        <pc:cxnChg chg="del">
          <ac:chgData name="Leonard, Kristen *" userId="a38f7ebc-66e0-4d8c-90e8-f6a5746f45c0" providerId="ADAL" clId="{F81B6161-871A-479F-BB9E-D917F3DB980B}" dt="2025-09-23T20:55:48.674" v="31614" actId="478"/>
          <ac:cxnSpMkLst>
            <pc:docMk/>
            <pc:sldMk cId="2981216288" sldId="478"/>
            <ac:cxnSpMk id="38" creationId="{5852F96E-36D3-9A67-FF49-D0B8F9B01269}"/>
          </ac:cxnSpMkLst>
        </pc:cxnChg>
        <pc:cxnChg chg="del mod">
          <ac:chgData name="Leonard, Kristen *" userId="a38f7ebc-66e0-4d8c-90e8-f6a5746f45c0" providerId="ADAL" clId="{F81B6161-871A-479F-BB9E-D917F3DB980B}" dt="2025-09-23T20:55:51.994" v="31618" actId="478"/>
          <ac:cxnSpMkLst>
            <pc:docMk/>
            <pc:sldMk cId="2981216288" sldId="478"/>
            <ac:cxnSpMk id="41" creationId="{EF6F2FC6-FDED-4B86-58E7-85E5D2A573E7}"/>
          </ac:cxnSpMkLst>
        </pc:cxnChg>
      </pc:sldChg>
      <pc:sldChg chg="add del">
        <pc:chgData name="Leonard, Kristen *" userId="a38f7ebc-66e0-4d8c-90e8-f6a5746f45c0" providerId="ADAL" clId="{F81B6161-871A-479F-BB9E-D917F3DB980B}" dt="2025-09-23T20:59:57.112" v="31808" actId="47"/>
        <pc:sldMkLst>
          <pc:docMk/>
          <pc:sldMk cId="1326421251" sldId="479"/>
        </pc:sldMkLst>
      </pc:sldChg>
      <pc:sldChg chg="addSp delSp modSp add mod">
        <pc:chgData name="Leonard, Kristen *" userId="a38f7ebc-66e0-4d8c-90e8-f6a5746f45c0" providerId="ADAL" clId="{F81B6161-871A-479F-BB9E-D917F3DB980B}" dt="2025-09-23T21:00:55.199" v="31834" actId="478"/>
        <pc:sldMkLst>
          <pc:docMk/>
          <pc:sldMk cId="3940142848" sldId="480"/>
        </pc:sldMkLst>
        <pc:spChg chg="del mod">
          <ac:chgData name="Leonard, Kristen *" userId="a38f7ebc-66e0-4d8c-90e8-f6a5746f45c0" providerId="ADAL" clId="{F81B6161-871A-479F-BB9E-D917F3DB980B}" dt="2025-09-23T21:00:54.163" v="31833" actId="478"/>
          <ac:spMkLst>
            <pc:docMk/>
            <pc:sldMk cId="3940142848" sldId="480"/>
            <ac:spMk id="11" creationId="{577E4539-8FCD-D537-1736-185234FC5D6A}"/>
          </ac:spMkLst>
        </pc:spChg>
        <pc:spChg chg="del mod">
          <ac:chgData name="Leonard, Kristen *" userId="a38f7ebc-66e0-4d8c-90e8-f6a5746f45c0" providerId="ADAL" clId="{F81B6161-871A-479F-BB9E-D917F3DB980B}" dt="2025-09-23T21:00:53.359" v="31832" actId="478"/>
          <ac:spMkLst>
            <pc:docMk/>
            <pc:sldMk cId="3940142848" sldId="480"/>
            <ac:spMk id="12" creationId="{E2D43475-D893-DF56-42D4-D28A44D710C8}"/>
          </ac:spMkLst>
        </pc:spChg>
        <pc:spChg chg="del">
          <ac:chgData name="Leonard, Kristen *" userId="a38f7ebc-66e0-4d8c-90e8-f6a5746f45c0" providerId="ADAL" clId="{F81B6161-871A-479F-BB9E-D917F3DB980B}" dt="2025-09-23T21:00:02.134" v="31811" actId="478"/>
          <ac:spMkLst>
            <pc:docMk/>
            <pc:sldMk cId="3940142848" sldId="480"/>
            <ac:spMk id="13" creationId="{3E85BA7D-22CB-6BEC-FE64-9E4B6E3A1FBE}"/>
          </ac:spMkLst>
        </pc:spChg>
        <pc:spChg chg="del mod">
          <ac:chgData name="Leonard, Kristen *" userId="a38f7ebc-66e0-4d8c-90e8-f6a5746f45c0" providerId="ADAL" clId="{F81B6161-871A-479F-BB9E-D917F3DB980B}" dt="2025-09-23T21:00:55.199" v="31834" actId="478"/>
          <ac:spMkLst>
            <pc:docMk/>
            <pc:sldMk cId="3940142848" sldId="480"/>
            <ac:spMk id="14" creationId="{A2892A23-4068-B401-8911-20AA2739E980}"/>
          </ac:spMkLst>
        </pc:spChg>
        <pc:spChg chg="mod ord">
          <ac:chgData name="Leonard, Kristen *" userId="a38f7ebc-66e0-4d8c-90e8-f6a5746f45c0" providerId="ADAL" clId="{F81B6161-871A-479F-BB9E-D917F3DB980B}" dt="2025-09-23T21:00:48.662" v="31831" actId="14100"/>
          <ac:spMkLst>
            <pc:docMk/>
            <pc:sldMk cId="3940142848" sldId="480"/>
            <ac:spMk id="24" creationId="{851A810C-8BFA-D415-13C5-11B2D29CE19D}"/>
          </ac:spMkLst>
        </pc:spChg>
        <pc:spChg chg="del">
          <ac:chgData name="Leonard, Kristen *" userId="a38f7ebc-66e0-4d8c-90e8-f6a5746f45c0" providerId="ADAL" clId="{F81B6161-871A-479F-BB9E-D917F3DB980B}" dt="2025-09-23T21:00:01.331" v="31810" actId="478"/>
          <ac:spMkLst>
            <pc:docMk/>
            <pc:sldMk cId="3940142848" sldId="480"/>
            <ac:spMk id="25" creationId="{22F4EDC1-90BC-A9C2-973D-5825AEB8448C}"/>
          </ac:spMkLst>
        </pc:spChg>
        <pc:picChg chg="add del mod">
          <ac:chgData name="Leonard, Kristen *" userId="a38f7ebc-66e0-4d8c-90e8-f6a5746f45c0" providerId="ADAL" clId="{F81B6161-871A-479F-BB9E-D917F3DB980B}" dt="2025-09-23T21:00:21.717" v="31823" actId="478"/>
          <ac:picMkLst>
            <pc:docMk/>
            <pc:sldMk cId="3940142848" sldId="480"/>
            <ac:picMk id="7" creationId="{F9BB8D1E-03AA-03A2-4358-E91E3B7995B4}"/>
          </ac:picMkLst>
        </pc:picChg>
        <pc:picChg chg="del">
          <ac:chgData name="Leonard, Kristen *" userId="a38f7ebc-66e0-4d8c-90e8-f6a5746f45c0" providerId="ADAL" clId="{F81B6161-871A-479F-BB9E-D917F3DB980B}" dt="2025-09-23T21:00:09.250" v="31816" actId="478"/>
          <ac:picMkLst>
            <pc:docMk/>
            <pc:sldMk cId="3940142848" sldId="480"/>
            <ac:picMk id="9" creationId="{19170E2B-C605-CE77-07B4-899AEF0BD634}"/>
          </ac:picMkLst>
        </pc:picChg>
        <pc:picChg chg="add mod">
          <ac:chgData name="Leonard, Kristen *" userId="a38f7ebc-66e0-4d8c-90e8-f6a5746f45c0" providerId="ADAL" clId="{F81B6161-871A-479F-BB9E-D917F3DB980B}" dt="2025-09-23T21:00:31.637" v="31827" actId="14100"/>
          <ac:picMkLst>
            <pc:docMk/>
            <pc:sldMk cId="3940142848" sldId="480"/>
            <ac:picMk id="10" creationId="{293E988A-F97C-0818-77B4-0BAE80AE8136}"/>
          </ac:picMkLst>
        </pc:picChg>
        <pc:picChg chg="del">
          <ac:chgData name="Leonard, Kristen *" userId="a38f7ebc-66e0-4d8c-90e8-f6a5746f45c0" providerId="ADAL" clId="{F81B6161-871A-479F-BB9E-D917F3DB980B}" dt="2025-09-23T21:00:00.194" v="31809" actId="478"/>
          <ac:picMkLst>
            <pc:docMk/>
            <pc:sldMk cId="3940142848" sldId="480"/>
            <ac:picMk id="21" creationId="{21097DBA-DECC-3C30-AB1A-37815CE96355}"/>
          </ac:picMkLst>
        </pc:picChg>
        <pc:cxnChg chg="del mod">
          <ac:chgData name="Leonard, Kristen *" userId="a38f7ebc-66e0-4d8c-90e8-f6a5746f45c0" providerId="ADAL" clId="{F81B6161-871A-479F-BB9E-D917F3DB980B}" dt="2025-09-23T21:00:07.846" v="31815" actId="478"/>
          <ac:cxnSpMkLst>
            <pc:docMk/>
            <pc:sldMk cId="3940142848" sldId="480"/>
            <ac:cxnSpMk id="17" creationId="{0F4C2F33-1926-0A47-24D4-06BF4C0440B4}"/>
          </ac:cxnSpMkLst>
        </pc:cxnChg>
        <pc:cxnChg chg="del mod">
          <ac:chgData name="Leonard, Kristen *" userId="a38f7ebc-66e0-4d8c-90e8-f6a5746f45c0" providerId="ADAL" clId="{F81B6161-871A-479F-BB9E-D917F3DB980B}" dt="2025-09-23T21:00:03.136" v="31812" actId="478"/>
          <ac:cxnSpMkLst>
            <pc:docMk/>
            <pc:sldMk cId="3940142848" sldId="480"/>
            <ac:cxnSpMk id="20" creationId="{6CC04F23-0399-17AA-9C4A-4D12FCE49D70}"/>
          </ac:cxnSpMkLst>
        </pc:cxnChg>
        <pc:cxnChg chg="del mod">
          <ac:chgData name="Leonard, Kristen *" userId="a38f7ebc-66e0-4d8c-90e8-f6a5746f45c0" providerId="ADAL" clId="{F81B6161-871A-479F-BB9E-D917F3DB980B}" dt="2025-09-23T21:00:04.309" v="31813" actId="478"/>
          <ac:cxnSpMkLst>
            <pc:docMk/>
            <pc:sldMk cId="3940142848" sldId="480"/>
            <ac:cxnSpMk id="23" creationId="{30A5BC1F-41BC-87D4-AF1A-7FA0EA95B830}"/>
          </ac:cxnSpMkLst>
        </pc:cxnChg>
      </pc:sldChg>
      <pc:sldChg chg="addSp delSp modSp add mod">
        <pc:chgData name="Leonard, Kristen *" userId="a38f7ebc-66e0-4d8c-90e8-f6a5746f45c0" providerId="ADAL" clId="{F81B6161-871A-479F-BB9E-D917F3DB980B}" dt="2025-09-23T21:03:30.551" v="32088" actId="14100"/>
        <pc:sldMkLst>
          <pc:docMk/>
          <pc:sldMk cId="737739680" sldId="481"/>
        </pc:sldMkLst>
        <pc:spChg chg="add mod">
          <ac:chgData name="Leonard, Kristen *" userId="a38f7ebc-66e0-4d8c-90e8-f6a5746f45c0" providerId="ADAL" clId="{F81B6161-871A-479F-BB9E-D917F3DB980B}" dt="2025-09-23T21:03:19.007" v="32085" actId="1076"/>
          <ac:spMkLst>
            <pc:docMk/>
            <pc:sldMk cId="737739680" sldId="481"/>
            <ac:spMk id="8" creationId="{E84F948E-FA13-5798-51BE-1051991C3907}"/>
          </ac:spMkLst>
        </pc:spChg>
        <pc:spChg chg="add mod">
          <ac:chgData name="Leonard, Kristen *" userId="a38f7ebc-66e0-4d8c-90e8-f6a5746f45c0" providerId="ADAL" clId="{F81B6161-871A-479F-BB9E-D917F3DB980B}" dt="2025-09-23T21:02:45.369" v="32019" actId="1076"/>
          <ac:spMkLst>
            <pc:docMk/>
            <pc:sldMk cId="737739680" sldId="481"/>
            <ac:spMk id="9" creationId="{5125DBEE-C628-B246-63ED-A9FE82E13951}"/>
          </ac:spMkLst>
        </pc:spChg>
        <pc:spChg chg="add mod">
          <ac:chgData name="Leonard, Kristen *" userId="a38f7ebc-66e0-4d8c-90e8-f6a5746f45c0" providerId="ADAL" clId="{F81B6161-871A-479F-BB9E-D917F3DB980B}" dt="2025-09-23T21:03:30.551" v="32088" actId="14100"/>
          <ac:spMkLst>
            <pc:docMk/>
            <pc:sldMk cId="737739680" sldId="481"/>
            <ac:spMk id="11" creationId="{ADFE6D6F-7C51-0B6D-ABDB-C3B1E6D75E4A}"/>
          </ac:spMkLst>
        </pc:spChg>
        <pc:spChg chg="del">
          <ac:chgData name="Leonard, Kristen *" userId="a38f7ebc-66e0-4d8c-90e8-f6a5746f45c0" providerId="ADAL" clId="{F81B6161-871A-479F-BB9E-D917F3DB980B}" dt="2025-09-23T21:01:16.847" v="31844" actId="478"/>
          <ac:spMkLst>
            <pc:docMk/>
            <pc:sldMk cId="737739680" sldId="481"/>
            <ac:spMk id="24" creationId="{F97D8096-CCCA-67DC-4C8B-82A1C6897FE1}"/>
          </ac:spMkLst>
        </pc:spChg>
        <pc:picChg chg="add mod">
          <ac:chgData name="Leonard, Kristen *" userId="a38f7ebc-66e0-4d8c-90e8-f6a5746f45c0" providerId="ADAL" clId="{F81B6161-871A-479F-BB9E-D917F3DB980B}" dt="2025-09-23T21:01:24.818" v="31847" actId="1076"/>
          <ac:picMkLst>
            <pc:docMk/>
            <pc:sldMk cId="737739680" sldId="481"/>
            <ac:picMk id="7" creationId="{0000D057-B516-C8F0-EBC4-513E0AEFAA4F}"/>
          </ac:picMkLst>
        </pc:picChg>
        <pc:picChg chg="del">
          <ac:chgData name="Leonard, Kristen *" userId="a38f7ebc-66e0-4d8c-90e8-f6a5746f45c0" providerId="ADAL" clId="{F81B6161-871A-479F-BB9E-D917F3DB980B}" dt="2025-09-23T21:01:04.497" v="31836" actId="478"/>
          <ac:picMkLst>
            <pc:docMk/>
            <pc:sldMk cId="737739680" sldId="481"/>
            <ac:picMk id="10" creationId="{F6FA9350-D566-B85C-1F50-580D94570D49}"/>
          </ac:picMkLst>
        </pc:picChg>
      </pc:sldChg>
    </pc:docChg>
  </pc:docChgLst>
  <pc:docChgLst>
    <pc:chgData name="Leonard, Kristen *" userId="a38f7ebc-66e0-4d8c-90e8-f6a5746f45c0" providerId="ADAL" clId="{8721E10E-2D09-420F-8870-899C54BD116B}"/>
    <pc:docChg chg="custSel delSld modSld">
      <pc:chgData name="Leonard, Kristen *" userId="a38f7ebc-66e0-4d8c-90e8-f6a5746f45c0" providerId="ADAL" clId="{8721E10E-2D09-420F-8870-899C54BD116B}" dt="2025-09-24T12:40:59.816" v="123" actId="47"/>
      <pc:docMkLst>
        <pc:docMk/>
      </pc:docMkLst>
      <pc:sldChg chg="del">
        <pc:chgData name="Leonard, Kristen *" userId="a38f7ebc-66e0-4d8c-90e8-f6a5746f45c0" providerId="ADAL" clId="{8721E10E-2D09-420F-8870-899C54BD116B}" dt="2025-09-24T12:17:46.446" v="1" actId="47"/>
        <pc:sldMkLst>
          <pc:docMk/>
          <pc:sldMk cId="1277333183" sldId="258"/>
        </pc:sldMkLst>
      </pc:sldChg>
      <pc:sldChg chg="del">
        <pc:chgData name="Leonard, Kristen *" userId="a38f7ebc-66e0-4d8c-90e8-f6a5746f45c0" providerId="ADAL" clId="{8721E10E-2D09-420F-8870-899C54BD116B}" dt="2025-09-24T12:17:47.290" v="4" actId="47"/>
        <pc:sldMkLst>
          <pc:docMk/>
          <pc:sldMk cId="4193795167" sldId="259"/>
        </pc:sldMkLst>
      </pc:sldChg>
      <pc:sldChg chg="del">
        <pc:chgData name="Leonard, Kristen *" userId="a38f7ebc-66e0-4d8c-90e8-f6a5746f45c0" providerId="ADAL" clId="{8721E10E-2D09-420F-8870-899C54BD116B}" dt="2025-09-24T12:17:47.986" v="7" actId="47"/>
        <pc:sldMkLst>
          <pc:docMk/>
          <pc:sldMk cId="867419858" sldId="265"/>
        </pc:sldMkLst>
      </pc:sldChg>
      <pc:sldChg chg="del">
        <pc:chgData name="Leonard, Kristen *" userId="a38f7ebc-66e0-4d8c-90e8-f6a5746f45c0" providerId="ADAL" clId="{8721E10E-2D09-420F-8870-899C54BD116B}" dt="2025-09-24T12:19:24.882" v="118" actId="47"/>
        <pc:sldMkLst>
          <pc:docMk/>
          <pc:sldMk cId="1212912157" sldId="266"/>
        </pc:sldMkLst>
      </pc:sldChg>
      <pc:sldChg chg="del">
        <pc:chgData name="Leonard, Kristen *" userId="a38f7ebc-66e0-4d8c-90e8-f6a5746f45c0" providerId="ADAL" clId="{8721E10E-2D09-420F-8870-899C54BD116B}" dt="2025-09-24T12:17:45.864" v="0" actId="47"/>
        <pc:sldMkLst>
          <pc:docMk/>
          <pc:sldMk cId="2369739803" sldId="332"/>
        </pc:sldMkLst>
      </pc:sldChg>
      <pc:sldChg chg="del">
        <pc:chgData name="Leonard, Kristen *" userId="a38f7ebc-66e0-4d8c-90e8-f6a5746f45c0" providerId="ADAL" clId="{8721E10E-2D09-420F-8870-899C54BD116B}" dt="2025-09-24T12:18:50.119" v="61" actId="47"/>
        <pc:sldMkLst>
          <pc:docMk/>
          <pc:sldMk cId="2491109162" sldId="333"/>
        </pc:sldMkLst>
      </pc:sldChg>
      <pc:sldChg chg="modSp mod">
        <pc:chgData name="Leonard, Kristen *" userId="a38f7ebc-66e0-4d8c-90e8-f6a5746f45c0" providerId="ADAL" clId="{8721E10E-2D09-420F-8870-899C54BD116B}" dt="2025-09-24T12:19:13.929" v="117" actId="20577"/>
        <pc:sldMkLst>
          <pc:docMk/>
          <pc:sldMk cId="3210184432" sldId="334"/>
        </pc:sldMkLst>
        <pc:spChg chg="mod">
          <ac:chgData name="Leonard, Kristen *" userId="a38f7ebc-66e0-4d8c-90e8-f6a5746f45c0" providerId="ADAL" clId="{8721E10E-2D09-420F-8870-899C54BD116B}" dt="2025-09-24T12:19:13.929" v="117" actId="20577"/>
          <ac:spMkLst>
            <pc:docMk/>
            <pc:sldMk cId="3210184432" sldId="334"/>
            <ac:spMk id="2" creationId="{98C8ACD3-5E79-B3DA-030C-4643A1D7E457}"/>
          </ac:spMkLst>
        </pc:spChg>
      </pc:sldChg>
      <pc:sldChg chg="del">
        <pc:chgData name="Leonard, Kristen *" userId="a38f7ebc-66e0-4d8c-90e8-f6a5746f45c0" providerId="ADAL" clId="{8721E10E-2D09-420F-8870-899C54BD116B}" dt="2025-09-24T12:18:42.880" v="34" actId="47"/>
        <pc:sldMkLst>
          <pc:docMk/>
          <pc:sldMk cId="2666647936" sldId="335"/>
        </pc:sldMkLst>
      </pc:sldChg>
      <pc:sldChg chg="del">
        <pc:chgData name="Leonard, Kristen *" userId="a38f7ebc-66e0-4d8c-90e8-f6a5746f45c0" providerId="ADAL" clId="{8721E10E-2D09-420F-8870-899C54BD116B}" dt="2025-09-24T12:17:46.698" v="2" actId="47"/>
        <pc:sldMkLst>
          <pc:docMk/>
          <pc:sldMk cId="607472812" sldId="336"/>
        </pc:sldMkLst>
      </pc:sldChg>
      <pc:sldChg chg="del">
        <pc:chgData name="Leonard, Kristen *" userId="a38f7ebc-66e0-4d8c-90e8-f6a5746f45c0" providerId="ADAL" clId="{8721E10E-2D09-420F-8870-899C54BD116B}" dt="2025-09-24T12:17:47.781" v="6" actId="47"/>
        <pc:sldMkLst>
          <pc:docMk/>
          <pc:sldMk cId="3939783740" sldId="337"/>
        </pc:sldMkLst>
      </pc:sldChg>
      <pc:sldChg chg="del">
        <pc:chgData name="Leonard, Kristen *" userId="a38f7ebc-66e0-4d8c-90e8-f6a5746f45c0" providerId="ADAL" clId="{8721E10E-2D09-420F-8870-899C54BD116B}" dt="2025-09-24T12:17:52.603" v="15" actId="47"/>
        <pc:sldMkLst>
          <pc:docMk/>
          <pc:sldMk cId="3244165834" sldId="338"/>
        </pc:sldMkLst>
      </pc:sldChg>
      <pc:sldChg chg="del">
        <pc:chgData name="Leonard, Kristen *" userId="a38f7ebc-66e0-4d8c-90e8-f6a5746f45c0" providerId="ADAL" clId="{8721E10E-2D09-420F-8870-899C54BD116B}" dt="2025-09-24T12:17:53.170" v="16" actId="47"/>
        <pc:sldMkLst>
          <pc:docMk/>
          <pc:sldMk cId="541694869" sldId="340"/>
        </pc:sldMkLst>
      </pc:sldChg>
      <pc:sldChg chg="del">
        <pc:chgData name="Leonard, Kristen *" userId="a38f7ebc-66e0-4d8c-90e8-f6a5746f45c0" providerId="ADAL" clId="{8721E10E-2D09-420F-8870-899C54BD116B}" dt="2025-09-24T12:18:37.933" v="17" actId="47"/>
        <pc:sldMkLst>
          <pc:docMk/>
          <pc:sldMk cId="785801510" sldId="341"/>
        </pc:sldMkLst>
      </pc:sldChg>
      <pc:sldChg chg="del">
        <pc:chgData name="Leonard, Kristen *" userId="a38f7ebc-66e0-4d8c-90e8-f6a5746f45c0" providerId="ADAL" clId="{8721E10E-2D09-420F-8870-899C54BD116B}" dt="2025-09-24T12:27:32.994" v="122" actId="47"/>
        <pc:sldMkLst>
          <pc:docMk/>
          <pc:sldMk cId="258670119" sldId="342"/>
        </pc:sldMkLst>
      </pc:sldChg>
      <pc:sldChg chg="del">
        <pc:chgData name="Leonard, Kristen *" userId="a38f7ebc-66e0-4d8c-90e8-f6a5746f45c0" providerId="ADAL" clId="{8721E10E-2D09-420F-8870-899C54BD116B}" dt="2025-09-24T12:27:31.799" v="121" actId="47"/>
        <pc:sldMkLst>
          <pc:docMk/>
          <pc:sldMk cId="1069125256" sldId="343"/>
        </pc:sldMkLst>
      </pc:sldChg>
      <pc:sldChg chg="del">
        <pc:chgData name="Leonard, Kristen *" userId="a38f7ebc-66e0-4d8c-90e8-f6a5746f45c0" providerId="ADAL" clId="{8721E10E-2D09-420F-8870-899C54BD116B}" dt="2025-09-24T12:18:43.320" v="36" actId="47"/>
        <pc:sldMkLst>
          <pc:docMk/>
          <pc:sldMk cId="993665575" sldId="344"/>
        </pc:sldMkLst>
      </pc:sldChg>
      <pc:sldChg chg="del">
        <pc:chgData name="Leonard, Kristen *" userId="a38f7ebc-66e0-4d8c-90e8-f6a5746f45c0" providerId="ADAL" clId="{8721E10E-2D09-420F-8870-899C54BD116B}" dt="2025-09-24T12:18:44.153" v="40" actId="47"/>
        <pc:sldMkLst>
          <pc:docMk/>
          <pc:sldMk cId="3167956646" sldId="345"/>
        </pc:sldMkLst>
      </pc:sldChg>
      <pc:sldChg chg="del">
        <pc:chgData name="Leonard, Kristen *" userId="a38f7ebc-66e0-4d8c-90e8-f6a5746f45c0" providerId="ADAL" clId="{8721E10E-2D09-420F-8870-899C54BD116B}" dt="2025-09-24T12:18:44.388" v="41" actId="47"/>
        <pc:sldMkLst>
          <pc:docMk/>
          <pc:sldMk cId="1843051672" sldId="346"/>
        </pc:sldMkLst>
      </pc:sldChg>
      <pc:sldChg chg="del">
        <pc:chgData name="Leonard, Kristen *" userId="a38f7ebc-66e0-4d8c-90e8-f6a5746f45c0" providerId="ADAL" clId="{8721E10E-2D09-420F-8870-899C54BD116B}" dt="2025-09-24T12:18:44.624" v="42" actId="47"/>
        <pc:sldMkLst>
          <pc:docMk/>
          <pc:sldMk cId="3225470853" sldId="347"/>
        </pc:sldMkLst>
      </pc:sldChg>
      <pc:sldChg chg="del">
        <pc:chgData name="Leonard, Kristen *" userId="a38f7ebc-66e0-4d8c-90e8-f6a5746f45c0" providerId="ADAL" clId="{8721E10E-2D09-420F-8870-899C54BD116B}" dt="2025-09-24T12:18:44.797" v="43" actId="47"/>
        <pc:sldMkLst>
          <pc:docMk/>
          <pc:sldMk cId="2597885920" sldId="348"/>
        </pc:sldMkLst>
      </pc:sldChg>
      <pc:sldChg chg="del">
        <pc:chgData name="Leonard, Kristen *" userId="a38f7ebc-66e0-4d8c-90e8-f6a5746f45c0" providerId="ADAL" clId="{8721E10E-2D09-420F-8870-899C54BD116B}" dt="2025-09-24T12:18:45.016" v="44" actId="47"/>
        <pc:sldMkLst>
          <pc:docMk/>
          <pc:sldMk cId="3421008357" sldId="349"/>
        </pc:sldMkLst>
      </pc:sldChg>
      <pc:sldChg chg="del">
        <pc:chgData name="Leonard, Kristen *" userId="a38f7ebc-66e0-4d8c-90e8-f6a5746f45c0" providerId="ADAL" clId="{8721E10E-2D09-420F-8870-899C54BD116B}" dt="2025-09-24T12:18:45.252" v="45" actId="47"/>
        <pc:sldMkLst>
          <pc:docMk/>
          <pc:sldMk cId="2418435708" sldId="350"/>
        </pc:sldMkLst>
      </pc:sldChg>
      <pc:sldChg chg="del">
        <pc:chgData name="Leonard, Kristen *" userId="a38f7ebc-66e0-4d8c-90e8-f6a5746f45c0" providerId="ADAL" clId="{8721E10E-2D09-420F-8870-899C54BD116B}" dt="2025-09-24T12:18:45.472" v="46" actId="47"/>
        <pc:sldMkLst>
          <pc:docMk/>
          <pc:sldMk cId="1980602574" sldId="351"/>
        </pc:sldMkLst>
      </pc:sldChg>
      <pc:sldChg chg="del">
        <pc:chgData name="Leonard, Kristen *" userId="a38f7ebc-66e0-4d8c-90e8-f6a5746f45c0" providerId="ADAL" clId="{8721E10E-2D09-420F-8870-899C54BD116B}" dt="2025-09-24T12:18:45.880" v="48" actId="47"/>
        <pc:sldMkLst>
          <pc:docMk/>
          <pc:sldMk cId="679713910" sldId="352"/>
        </pc:sldMkLst>
      </pc:sldChg>
      <pc:sldChg chg="del">
        <pc:chgData name="Leonard, Kristen *" userId="a38f7ebc-66e0-4d8c-90e8-f6a5746f45c0" providerId="ADAL" clId="{8721E10E-2D09-420F-8870-899C54BD116B}" dt="2025-09-24T12:18:53.068" v="62" actId="47"/>
        <pc:sldMkLst>
          <pc:docMk/>
          <pc:sldMk cId="3601192331" sldId="354"/>
        </pc:sldMkLst>
      </pc:sldChg>
      <pc:sldChg chg="del">
        <pc:chgData name="Leonard, Kristen *" userId="a38f7ebc-66e0-4d8c-90e8-f6a5746f45c0" providerId="ADAL" clId="{8721E10E-2D09-420F-8870-899C54BD116B}" dt="2025-09-24T12:18:53.288" v="63" actId="47"/>
        <pc:sldMkLst>
          <pc:docMk/>
          <pc:sldMk cId="3747169279" sldId="355"/>
        </pc:sldMkLst>
      </pc:sldChg>
      <pc:sldChg chg="del">
        <pc:chgData name="Leonard, Kristen *" userId="a38f7ebc-66e0-4d8c-90e8-f6a5746f45c0" providerId="ADAL" clId="{8721E10E-2D09-420F-8870-899C54BD116B}" dt="2025-09-24T12:17:48.472" v="9" actId="47"/>
        <pc:sldMkLst>
          <pc:docMk/>
          <pc:sldMk cId="3893894069" sldId="357"/>
        </pc:sldMkLst>
      </pc:sldChg>
      <pc:sldChg chg="del">
        <pc:chgData name="Leonard, Kristen *" userId="a38f7ebc-66e0-4d8c-90e8-f6a5746f45c0" providerId="ADAL" clId="{8721E10E-2D09-420F-8870-899C54BD116B}" dt="2025-09-24T12:18:43.524" v="37" actId="47"/>
        <pc:sldMkLst>
          <pc:docMk/>
          <pc:sldMk cId="763041387" sldId="358"/>
        </pc:sldMkLst>
      </pc:sldChg>
      <pc:sldChg chg="del">
        <pc:chgData name="Leonard, Kristen *" userId="a38f7ebc-66e0-4d8c-90e8-f6a5746f45c0" providerId="ADAL" clId="{8721E10E-2D09-420F-8870-899C54BD116B}" dt="2025-09-24T12:17:48.206" v="8" actId="47"/>
        <pc:sldMkLst>
          <pc:docMk/>
          <pc:sldMk cId="4290458193" sldId="359"/>
        </pc:sldMkLst>
      </pc:sldChg>
      <pc:sldChg chg="del">
        <pc:chgData name="Leonard, Kristen *" userId="a38f7ebc-66e0-4d8c-90e8-f6a5746f45c0" providerId="ADAL" clId="{8721E10E-2D09-420F-8870-899C54BD116B}" dt="2025-09-24T12:18:39.629" v="21" actId="47"/>
        <pc:sldMkLst>
          <pc:docMk/>
          <pc:sldMk cId="3656257976" sldId="360"/>
        </pc:sldMkLst>
      </pc:sldChg>
      <pc:sldChg chg="del">
        <pc:chgData name="Leonard, Kristen *" userId="a38f7ebc-66e0-4d8c-90e8-f6a5746f45c0" providerId="ADAL" clId="{8721E10E-2D09-420F-8870-899C54BD116B}" dt="2025-09-24T12:18:39.298" v="20" actId="47"/>
        <pc:sldMkLst>
          <pc:docMk/>
          <pc:sldMk cId="18214012" sldId="361"/>
        </pc:sldMkLst>
      </pc:sldChg>
      <pc:sldChg chg="del">
        <pc:chgData name="Leonard, Kristen *" userId="a38f7ebc-66e0-4d8c-90e8-f6a5746f45c0" providerId="ADAL" clId="{8721E10E-2D09-420F-8870-899C54BD116B}" dt="2025-09-24T12:18:40.194" v="23" actId="47"/>
        <pc:sldMkLst>
          <pc:docMk/>
          <pc:sldMk cId="3150293629" sldId="362"/>
        </pc:sldMkLst>
      </pc:sldChg>
      <pc:sldChg chg="del">
        <pc:chgData name="Leonard, Kristen *" userId="a38f7ebc-66e0-4d8c-90e8-f6a5746f45c0" providerId="ADAL" clId="{8721E10E-2D09-420F-8870-899C54BD116B}" dt="2025-09-24T12:18:39.927" v="22" actId="47"/>
        <pc:sldMkLst>
          <pc:docMk/>
          <pc:sldMk cId="2005596163" sldId="363"/>
        </pc:sldMkLst>
      </pc:sldChg>
      <pc:sldChg chg="del">
        <pc:chgData name="Leonard, Kristen *" userId="a38f7ebc-66e0-4d8c-90e8-f6a5746f45c0" providerId="ADAL" clId="{8721E10E-2D09-420F-8870-899C54BD116B}" dt="2025-09-24T12:18:40.461" v="24" actId="47"/>
        <pc:sldMkLst>
          <pc:docMk/>
          <pc:sldMk cId="3896259668" sldId="365"/>
        </pc:sldMkLst>
      </pc:sldChg>
      <pc:sldChg chg="del">
        <pc:chgData name="Leonard, Kristen *" userId="a38f7ebc-66e0-4d8c-90e8-f6a5746f45c0" providerId="ADAL" clId="{8721E10E-2D09-420F-8870-899C54BD116B}" dt="2025-09-24T12:18:40.744" v="25" actId="47"/>
        <pc:sldMkLst>
          <pc:docMk/>
          <pc:sldMk cId="1532055688" sldId="366"/>
        </pc:sldMkLst>
      </pc:sldChg>
      <pc:sldChg chg="del">
        <pc:chgData name="Leonard, Kristen *" userId="a38f7ebc-66e0-4d8c-90e8-f6a5746f45c0" providerId="ADAL" clId="{8721E10E-2D09-420F-8870-899C54BD116B}" dt="2025-09-24T12:18:41.011" v="26" actId="47"/>
        <pc:sldMkLst>
          <pc:docMk/>
          <pc:sldMk cId="3834200009" sldId="367"/>
        </pc:sldMkLst>
      </pc:sldChg>
      <pc:sldChg chg="del">
        <pc:chgData name="Leonard, Kristen *" userId="a38f7ebc-66e0-4d8c-90e8-f6a5746f45c0" providerId="ADAL" clId="{8721E10E-2D09-420F-8870-899C54BD116B}" dt="2025-09-24T12:17:49.101" v="12" actId="47"/>
        <pc:sldMkLst>
          <pc:docMk/>
          <pc:sldMk cId="2360413972" sldId="368"/>
        </pc:sldMkLst>
      </pc:sldChg>
      <pc:sldChg chg="del">
        <pc:chgData name="Leonard, Kristen *" userId="a38f7ebc-66e0-4d8c-90e8-f6a5746f45c0" providerId="ADAL" clId="{8721E10E-2D09-420F-8870-899C54BD116B}" dt="2025-09-24T12:18:39.026" v="19" actId="47"/>
        <pc:sldMkLst>
          <pc:docMk/>
          <pc:sldMk cId="4047529475" sldId="369"/>
        </pc:sldMkLst>
      </pc:sldChg>
      <pc:sldChg chg="del">
        <pc:chgData name="Leonard, Kristen *" userId="a38f7ebc-66e0-4d8c-90e8-f6a5746f45c0" providerId="ADAL" clId="{8721E10E-2D09-420F-8870-899C54BD116B}" dt="2025-09-24T12:17:47.593" v="5" actId="47"/>
        <pc:sldMkLst>
          <pc:docMk/>
          <pc:sldMk cId="1860739860" sldId="371"/>
        </pc:sldMkLst>
      </pc:sldChg>
      <pc:sldChg chg="del">
        <pc:chgData name="Leonard, Kristen *" userId="a38f7ebc-66e0-4d8c-90e8-f6a5746f45c0" providerId="ADAL" clId="{8721E10E-2D09-420F-8870-899C54BD116B}" dt="2025-09-24T12:18:54.162" v="66" actId="47"/>
        <pc:sldMkLst>
          <pc:docMk/>
          <pc:sldMk cId="1047244289" sldId="372"/>
        </pc:sldMkLst>
      </pc:sldChg>
      <pc:sldChg chg="del">
        <pc:chgData name="Leonard, Kristen *" userId="a38f7ebc-66e0-4d8c-90e8-f6a5746f45c0" providerId="ADAL" clId="{8721E10E-2D09-420F-8870-899C54BD116B}" dt="2025-09-24T12:18:54.421" v="67" actId="47"/>
        <pc:sldMkLst>
          <pc:docMk/>
          <pc:sldMk cId="180645292" sldId="373"/>
        </pc:sldMkLst>
      </pc:sldChg>
      <pc:sldChg chg="del">
        <pc:chgData name="Leonard, Kristen *" userId="a38f7ebc-66e0-4d8c-90e8-f6a5746f45c0" providerId="ADAL" clId="{8721E10E-2D09-420F-8870-899C54BD116B}" dt="2025-09-24T12:18:38.530" v="18" actId="47"/>
        <pc:sldMkLst>
          <pc:docMk/>
          <pc:sldMk cId="3107082568" sldId="374"/>
        </pc:sldMkLst>
      </pc:sldChg>
      <pc:sldChg chg="del">
        <pc:chgData name="Leonard, Kristen *" userId="a38f7ebc-66e0-4d8c-90e8-f6a5746f45c0" providerId="ADAL" clId="{8721E10E-2D09-420F-8870-899C54BD116B}" dt="2025-09-24T12:17:46.996" v="3" actId="47"/>
        <pc:sldMkLst>
          <pc:docMk/>
          <pc:sldMk cId="2705867886" sldId="375"/>
        </pc:sldMkLst>
      </pc:sldChg>
      <pc:sldChg chg="del">
        <pc:chgData name="Leonard, Kristen *" userId="a38f7ebc-66e0-4d8c-90e8-f6a5746f45c0" providerId="ADAL" clId="{8721E10E-2D09-420F-8870-899C54BD116B}" dt="2025-09-24T12:17:52.202" v="13" actId="47"/>
        <pc:sldMkLst>
          <pc:docMk/>
          <pc:sldMk cId="2442079944" sldId="376"/>
        </pc:sldMkLst>
      </pc:sldChg>
      <pc:sldChg chg="del">
        <pc:chgData name="Leonard, Kristen *" userId="a38f7ebc-66e0-4d8c-90e8-f6a5746f45c0" providerId="ADAL" clId="{8721E10E-2D09-420F-8870-899C54BD116B}" dt="2025-09-24T12:18:43.948" v="39" actId="47"/>
        <pc:sldMkLst>
          <pc:docMk/>
          <pc:sldMk cId="1465312892" sldId="377"/>
        </pc:sldMkLst>
      </pc:sldChg>
      <pc:sldChg chg="del">
        <pc:chgData name="Leonard, Kristen *" userId="a38f7ebc-66e0-4d8c-90e8-f6a5746f45c0" providerId="ADAL" clId="{8721E10E-2D09-420F-8870-899C54BD116B}" dt="2025-09-24T12:18:53.586" v="64" actId="47"/>
        <pc:sldMkLst>
          <pc:docMk/>
          <pc:sldMk cId="1939965919" sldId="380"/>
        </pc:sldMkLst>
      </pc:sldChg>
      <pc:sldChg chg="del">
        <pc:chgData name="Leonard, Kristen *" userId="a38f7ebc-66e0-4d8c-90e8-f6a5746f45c0" providerId="ADAL" clId="{8721E10E-2D09-420F-8870-899C54BD116B}" dt="2025-09-24T12:40:59.816" v="123" actId="47"/>
        <pc:sldMkLst>
          <pc:docMk/>
          <pc:sldMk cId="2878135933" sldId="382"/>
        </pc:sldMkLst>
      </pc:sldChg>
      <pc:sldChg chg="del">
        <pc:chgData name="Leonard, Kristen *" userId="a38f7ebc-66e0-4d8c-90e8-f6a5746f45c0" providerId="ADAL" clId="{8721E10E-2D09-420F-8870-899C54BD116B}" dt="2025-09-24T12:18:56.540" v="75" actId="47"/>
        <pc:sldMkLst>
          <pc:docMk/>
          <pc:sldMk cId="651610720" sldId="385"/>
        </pc:sldMkLst>
      </pc:sldChg>
      <pc:sldChg chg="del">
        <pc:chgData name="Leonard, Kristen *" userId="a38f7ebc-66e0-4d8c-90e8-f6a5746f45c0" providerId="ADAL" clId="{8721E10E-2D09-420F-8870-899C54BD116B}" dt="2025-09-24T12:18:56.744" v="76" actId="47"/>
        <pc:sldMkLst>
          <pc:docMk/>
          <pc:sldMk cId="1656537245" sldId="386"/>
        </pc:sldMkLst>
      </pc:sldChg>
      <pc:sldChg chg="del">
        <pc:chgData name="Leonard, Kristen *" userId="a38f7ebc-66e0-4d8c-90e8-f6a5746f45c0" providerId="ADAL" clId="{8721E10E-2D09-420F-8870-899C54BD116B}" dt="2025-09-24T12:18:56.963" v="77" actId="47"/>
        <pc:sldMkLst>
          <pc:docMk/>
          <pc:sldMk cId="3356424555" sldId="387"/>
        </pc:sldMkLst>
      </pc:sldChg>
      <pc:sldChg chg="del">
        <pc:chgData name="Leonard, Kristen *" userId="a38f7ebc-66e0-4d8c-90e8-f6a5746f45c0" providerId="ADAL" clId="{8721E10E-2D09-420F-8870-899C54BD116B}" dt="2025-09-24T12:18:57.230" v="78" actId="47"/>
        <pc:sldMkLst>
          <pc:docMk/>
          <pc:sldMk cId="1907066250" sldId="388"/>
        </pc:sldMkLst>
      </pc:sldChg>
      <pc:sldChg chg="del">
        <pc:chgData name="Leonard, Kristen *" userId="a38f7ebc-66e0-4d8c-90e8-f6a5746f45c0" providerId="ADAL" clId="{8721E10E-2D09-420F-8870-899C54BD116B}" dt="2025-09-24T12:18:57.449" v="79" actId="47"/>
        <pc:sldMkLst>
          <pc:docMk/>
          <pc:sldMk cId="3985940848" sldId="389"/>
        </pc:sldMkLst>
      </pc:sldChg>
      <pc:sldChg chg="del">
        <pc:chgData name="Leonard, Kristen *" userId="a38f7ebc-66e0-4d8c-90e8-f6a5746f45c0" providerId="ADAL" clId="{8721E10E-2D09-420F-8870-899C54BD116B}" dt="2025-09-24T12:18:55.764" v="72" actId="47"/>
        <pc:sldMkLst>
          <pc:docMk/>
          <pc:sldMk cId="3454672977" sldId="390"/>
        </pc:sldMkLst>
      </pc:sldChg>
      <pc:sldChg chg="del">
        <pc:chgData name="Leonard, Kristen *" userId="a38f7ebc-66e0-4d8c-90e8-f6a5746f45c0" providerId="ADAL" clId="{8721E10E-2D09-420F-8870-899C54BD116B}" dt="2025-09-24T12:18:57.716" v="80" actId="47"/>
        <pc:sldMkLst>
          <pc:docMk/>
          <pc:sldMk cId="61892006" sldId="391"/>
        </pc:sldMkLst>
      </pc:sldChg>
      <pc:sldChg chg="del">
        <pc:chgData name="Leonard, Kristen *" userId="a38f7ebc-66e0-4d8c-90e8-f6a5746f45c0" providerId="ADAL" clId="{8721E10E-2D09-420F-8870-899C54BD116B}" dt="2025-09-24T12:18:57.969" v="81" actId="47"/>
        <pc:sldMkLst>
          <pc:docMk/>
          <pc:sldMk cId="2434993922" sldId="392"/>
        </pc:sldMkLst>
      </pc:sldChg>
      <pc:sldChg chg="del">
        <pc:chgData name="Leonard, Kristen *" userId="a38f7ebc-66e0-4d8c-90e8-f6a5746f45c0" providerId="ADAL" clId="{8721E10E-2D09-420F-8870-899C54BD116B}" dt="2025-09-24T12:18:56.305" v="74" actId="47"/>
        <pc:sldMkLst>
          <pc:docMk/>
          <pc:sldMk cId="1746379981" sldId="393"/>
        </pc:sldMkLst>
      </pc:sldChg>
      <pc:sldChg chg="del">
        <pc:chgData name="Leonard, Kristen *" userId="a38f7ebc-66e0-4d8c-90e8-f6a5746f45c0" providerId="ADAL" clId="{8721E10E-2D09-420F-8870-899C54BD116B}" dt="2025-09-24T12:18:56.037" v="73" actId="47"/>
        <pc:sldMkLst>
          <pc:docMk/>
          <pc:sldMk cId="1164188060" sldId="394"/>
        </pc:sldMkLst>
      </pc:sldChg>
      <pc:sldChg chg="del">
        <pc:chgData name="Leonard, Kristen *" userId="a38f7ebc-66e0-4d8c-90e8-f6a5746f45c0" providerId="ADAL" clId="{8721E10E-2D09-420F-8870-899C54BD116B}" dt="2025-09-24T12:18:45.676" v="47" actId="47"/>
        <pc:sldMkLst>
          <pc:docMk/>
          <pc:sldMk cId="563639677" sldId="395"/>
        </pc:sldMkLst>
      </pc:sldChg>
      <pc:sldChg chg="del">
        <pc:chgData name="Leonard, Kristen *" userId="a38f7ebc-66e0-4d8c-90e8-f6a5746f45c0" providerId="ADAL" clId="{8721E10E-2D09-420F-8870-899C54BD116B}" dt="2025-09-24T12:18:43.736" v="38" actId="47"/>
        <pc:sldMkLst>
          <pc:docMk/>
          <pc:sldMk cId="134993224" sldId="397"/>
        </pc:sldMkLst>
      </pc:sldChg>
      <pc:sldChg chg="del">
        <pc:chgData name="Leonard, Kristen *" userId="a38f7ebc-66e0-4d8c-90e8-f6a5746f45c0" providerId="ADAL" clId="{8721E10E-2D09-420F-8870-899C54BD116B}" dt="2025-09-24T12:17:52.384" v="14" actId="47"/>
        <pc:sldMkLst>
          <pc:docMk/>
          <pc:sldMk cId="455529878" sldId="398"/>
        </pc:sldMkLst>
      </pc:sldChg>
      <pc:sldChg chg="del">
        <pc:chgData name="Leonard, Kristen *" userId="a38f7ebc-66e0-4d8c-90e8-f6a5746f45c0" providerId="ADAL" clId="{8721E10E-2D09-420F-8870-899C54BD116B}" dt="2025-09-24T12:18:41.247" v="27" actId="47"/>
        <pc:sldMkLst>
          <pc:docMk/>
          <pc:sldMk cId="704271253" sldId="399"/>
        </pc:sldMkLst>
      </pc:sldChg>
      <pc:sldChg chg="del">
        <pc:chgData name="Leonard, Kristen *" userId="a38f7ebc-66e0-4d8c-90e8-f6a5746f45c0" providerId="ADAL" clId="{8721E10E-2D09-420F-8870-899C54BD116B}" dt="2025-09-24T12:18:41.482" v="28" actId="47"/>
        <pc:sldMkLst>
          <pc:docMk/>
          <pc:sldMk cId="68804486" sldId="400"/>
        </pc:sldMkLst>
      </pc:sldChg>
      <pc:sldChg chg="del">
        <pc:chgData name="Leonard, Kristen *" userId="a38f7ebc-66e0-4d8c-90e8-f6a5746f45c0" providerId="ADAL" clId="{8721E10E-2D09-420F-8870-899C54BD116B}" dt="2025-09-24T12:18:41.717" v="29" actId="47"/>
        <pc:sldMkLst>
          <pc:docMk/>
          <pc:sldMk cId="2498086445" sldId="401"/>
        </pc:sldMkLst>
      </pc:sldChg>
      <pc:sldChg chg="del">
        <pc:chgData name="Leonard, Kristen *" userId="a38f7ebc-66e0-4d8c-90e8-f6a5746f45c0" providerId="ADAL" clId="{8721E10E-2D09-420F-8870-899C54BD116B}" dt="2025-09-24T12:18:42.189" v="31" actId="47"/>
        <pc:sldMkLst>
          <pc:docMk/>
          <pc:sldMk cId="2855648692" sldId="402"/>
        </pc:sldMkLst>
      </pc:sldChg>
      <pc:sldChg chg="del">
        <pc:chgData name="Leonard, Kristen *" userId="a38f7ebc-66e0-4d8c-90e8-f6a5746f45c0" providerId="ADAL" clId="{8721E10E-2D09-420F-8870-899C54BD116B}" dt="2025-09-24T12:18:42.409" v="32" actId="47"/>
        <pc:sldMkLst>
          <pc:docMk/>
          <pc:sldMk cId="3620468289" sldId="403"/>
        </pc:sldMkLst>
      </pc:sldChg>
      <pc:sldChg chg="del">
        <pc:chgData name="Leonard, Kristen *" userId="a38f7ebc-66e0-4d8c-90e8-f6a5746f45c0" providerId="ADAL" clId="{8721E10E-2D09-420F-8870-899C54BD116B}" dt="2025-09-24T12:18:41.953" v="30" actId="47"/>
        <pc:sldMkLst>
          <pc:docMk/>
          <pc:sldMk cId="3578754852" sldId="404"/>
        </pc:sldMkLst>
      </pc:sldChg>
      <pc:sldChg chg="del">
        <pc:chgData name="Leonard, Kristen *" userId="a38f7ebc-66e0-4d8c-90e8-f6a5746f45c0" providerId="ADAL" clId="{8721E10E-2D09-420F-8870-899C54BD116B}" dt="2025-09-24T12:18:43.100" v="35" actId="47"/>
        <pc:sldMkLst>
          <pc:docMk/>
          <pc:sldMk cId="3103658493" sldId="405"/>
        </pc:sldMkLst>
      </pc:sldChg>
      <pc:sldChg chg="del">
        <pc:chgData name="Leonard, Kristen *" userId="a38f7ebc-66e0-4d8c-90e8-f6a5746f45c0" providerId="ADAL" clId="{8721E10E-2D09-420F-8870-899C54BD116B}" dt="2025-09-24T12:18:46.068" v="49" actId="47"/>
        <pc:sldMkLst>
          <pc:docMk/>
          <pc:sldMk cId="886611782" sldId="406"/>
        </pc:sldMkLst>
      </pc:sldChg>
      <pc:sldChg chg="del">
        <pc:chgData name="Leonard, Kristen *" userId="a38f7ebc-66e0-4d8c-90e8-f6a5746f45c0" providerId="ADAL" clId="{8721E10E-2D09-420F-8870-899C54BD116B}" dt="2025-09-24T12:25:45.157" v="120" actId="47"/>
        <pc:sldMkLst>
          <pc:docMk/>
          <pc:sldMk cId="4117201401" sldId="418"/>
        </pc:sldMkLst>
      </pc:sldChg>
      <pc:sldChg chg="del">
        <pc:chgData name="Leonard, Kristen *" userId="a38f7ebc-66e0-4d8c-90e8-f6a5746f45c0" providerId="ADAL" clId="{8721E10E-2D09-420F-8870-899C54BD116B}" dt="2025-09-24T12:18:42.645" v="33" actId="47"/>
        <pc:sldMkLst>
          <pc:docMk/>
          <pc:sldMk cId="3292003060" sldId="419"/>
        </pc:sldMkLst>
      </pc:sldChg>
      <pc:sldChg chg="del">
        <pc:chgData name="Leonard, Kristen *" userId="a38f7ebc-66e0-4d8c-90e8-f6a5746f45c0" providerId="ADAL" clId="{8721E10E-2D09-420F-8870-899C54BD116B}" dt="2025-09-24T12:18:48.974" v="60" actId="47"/>
        <pc:sldMkLst>
          <pc:docMk/>
          <pc:sldMk cId="3896956142" sldId="420"/>
        </pc:sldMkLst>
      </pc:sldChg>
      <pc:sldChg chg="del">
        <pc:chgData name="Leonard, Kristen *" userId="a38f7ebc-66e0-4d8c-90e8-f6a5746f45c0" providerId="ADAL" clId="{8721E10E-2D09-420F-8870-899C54BD116B}" dt="2025-09-24T12:19:04.158" v="104" actId="47"/>
        <pc:sldMkLst>
          <pc:docMk/>
          <pc:sldMk cId="2312601455" sldId="421"/>
        </pc:sldMkLst>
      </pc:sldChg>
      <pc:sldChg chg="del">
        <pc:chgData name="Leonard, Kristen *" userId="a38f7ebc-66e0-4d8c-90e8-f6a5746f45c0" providerId="ADAL" clId="{8721E10E-2D09-420F-8870-899C54BD116B}" dt="2025-09-24T12:25:40.409" v="119" actId="47"/>
        <pc:sldMkLst>
          <pc:docMk/>
          <pc:sldMk cId="327401584" sldId="437"/>
        </pc:sldMkLst>
      </pc:sldChg>
      <pc:sldChg chg="del">
        <pc:chgData name="Leonard, Kristen *" userId="a38f7ebc-66e0-4d8c-90e8-f6a5746f45c0" providerId="ADAL" clId="{8721E10E-2D09-420F-8870-899C54BD116B}" dt="2025-09-24T12:18:48.659" v="59" actId="47"/>
        <pc:sldMkLst>
          <pc:docMk/>
          <pc:sldMk cId="244295901" sldId="438"/>
        </pc:sldMkLst>
      </pc:sldChg>
      <pc:sldChg chg="del">
        <pc:chgData name="Leonard, Kristen *" userId="a38f7ebc-66e0-4d8c-90e8-f6a5746f45c0" providerId="ADAL" clId="{8721E10E-2D09-420F-8870-899C54BD116B}" dt="2025-09-24T12:18:46.288" v="50" actId="47"/>
        <pc:sldMkLst>
          <pc:docMk/>
          <pc:sldMk cId="2567814674" sldId="439"/>
        </pc:sldMkLst>
      </pc:sldChg>
      <pc:sldChg chg="del">
        <pc:chgData name="Leonard, Kristen *" userId="a38f7ebc-66e0-4d8c-90e8-f6a5746f45c0" providerId="ADAL" clId="{8721E10E-2D09-420F-8870-899C54BD116B}" dt="2025-09-24T12:18:46.492" v="51" actId="47"/>
        <pc:sldMkLst>
          <pc:docMk/>
          <pc:sldMk cId="2653474060" sldId="440"/>
        </pc:sldMkLst>
      </pc:sldChg>
      <pc:sldChg chg="del">
        <pc:chgData name="Leonard, Kristen *" userId="a38f7ebc-66e0-4d8c-90e8-f6a5746f45c0" providerId="ADAL" clId="{8721E10E-2D09-420F-8870-899C54BD116B}" dt="2025-09-24T12:18:46.696" v="52" actId="47"/>
        <pc:sldMkLst>
          <pc:docMk/>
          <pc:sldMk cId="4235587343" sldId="441"/>
        </pc:sldMkLst>
      </pc:sldChg>
      <pc:sldChg chg="del">
        <pc:chgData name="Leonard, Kristen *" userId="a38f7ebc-66e0-4d8c-90e8-f6a5746f45c0" providerId="ADAL" clId="{8721E10E-2D09-420F-8870-899C54BD116B}" dt="2025-09-24T12:18:47.355" v="55" actId="47"/>
        <pc:sldMkLst>
          <pc:docMk/>
          <pc:sldMk cId="1231915880" sldId="442"/>
        </pc:sldMkLst>
      </pc:sldChg>
      <pc:sldChg chg="del">
        <pc:chgData name="Leonard, Kristen *" userId="a38f7ebc-66e0-4d8c-90e8-f6a5746f45c0" providerId="ADAL" clId="{8721E10E-2D09-420F-8870-899C54BD116B}" dt="2025-09-24T12:18:47.575" v="56" actId="47"/>
        <pc:sldMkLst>
          <pc:docMk/>
          <pc:sldMk cId="2365296256" sldId="443"/>
        </pc:sldMkLst>
      </pc:sldChg>
      <pc:sldChg chg="del">
        <pc:chgData name="Leonard, Kristen *" userId="a38f7ebc-66e0-4d8c-90e8-f6a5746f45c0" providerId="ADAL" clId="{8721E10E-2D09-420F-8870-899C54BD116B}" dt="2025-09-24T12:18:47.826" v="57" actId="47"/>
        <pc:sldMkLst>
          <pc:docMk/>
          <pc:sldMk cId="262334323" sldId="444"/>
        </pc:sldMkLst>
      </pc:sldChg>
      <pc:sldChg chg="del">
        <pc:chgData name="Leonard, Kristen *" userId="a38f7ebc-66e0-4d8c-90e8-f6a5746f45c0" providerId="ADAL" clId="{8721E10E-2D09-420F-8870-899C54BD116B}" dt="2025-09-24T12:18:48.077" v="58" actId="47"/>
        <pc:sldMkLst>
          <pc:docMk/>
          <pc:sldMk cId="3320287654" sldId="446"/>
        </pc:sldMkLst>
      </pc:sldChg>
      <pc:sldChg chg="del">
        <pc:chgData name="Leonard, Kristen *" userId="a38f7ebc-66e0-4d8c-90e8-f6a5746f45c0" providerId="ADAL" clId="{8721E10E-2D09-420F-8870-899C54BD116B}" dt="2025-09-24T12:18:47.145" v="54" actId="47"/>
        <pc:sldMkLst>
          <pc:docMk/>
          <pc:sldMk cId="3986082862" sldId="447"/>
        </pc:sldMkLst>
      </pc:sldChg>
      <pc:sldChg chg="del">
        <pc:chgData name="Leonard, Kristen *" userId="a38f7ebc-66e0-4d8c-90e8-f6a5746f45c0" providerId="ADAL" clId="{8721E10E-2D09-420F-8870-899C54BD116B}" dt="2025-09-24T12:18:46.931" v="53" actId="47"/>
        <pc:sldMkLst>
          <pc:docMk/>
          <pc:sldMk cId="4194488061" sldId="448"/>
        </pc:sldMkLst>
      </pc:sldChg>
      <pc:sldChg chg="del">
        <pc:chgData name="Leonard, Kristen *" userId="a38f7ebc-66e0-4d8c-90e8-f6a5746f45c0" providerId="ADAL" clId="{8721E10E-2D09-420F-8870-899C54BD116B}" dt="2025-09-24T12:17:48.708" v="10" actId="47"/>
        <pc:sldMkLst>
          <pc:docMk/>
          <pc:sldMk cId="1374352734" sldId="449"/>
        </pc:sldMkLst>
      </pc:sldChg>
      <pc:sldChg chg="del">
        <pc:chgData name="Leonard, Kristen *" userId="a38f7ebc-66e0-4d8c-90e8-f6a5746f45c0" providerId="ADAL" clId="{8721E10E-2D09-420F-8870-899C54BD116B}" dt="2025-09-24T12:17:48.897" v="11" actId="47"/>
        <pc:sldMkLst>
          <pc:docMk/>
          <pc:sldMk cId="1773294120" sldId="450"/>
        </pc:sldMkLst>
      </pc:sldChg>
      <pc:sldChg chg="del">
        <pc:chgData name="Leonard, Kristen *" userId="a38f7ebc-66e0-4d8c-90e8-f6a5746f45c0" providerId="ADAL" clId="{8721E10E-2D09-420F-8870-899C54BD116B}" dt="2025-09-24T12:18:53.902" v="65" actId="47"/>
        <pc:sldMkLst>
          <pc:docMk/>
          <pc:sldMk cId="1516022321" sldId="451"/>
        </pc:sldMkLst>
      </pc:sldChg>
      <pc:sldChg chg="del">
        <pc:chgData name="Leonard, Kristen *" userId="a38f7ebc-66e0-4d8c-90e8-f6a5746f45c0" providerId="ADAL" clId="{8721E10E-2D09-420F-8870-899C54BD116B}" dt="2025-09-24T12:18:58.188" v="82" actId="47"/>
        <pc:sldMkLst>
          <pc:docMk/>
          <pc:sldMk cId="3441079285" sldId="452"/>
        </pc:sldMkLst>
      </pc:sldChg>
      <pc:sldChg chg="del">
        <pc:chgData name="Leonard, Kristen *" userId="a38f7ebc-66e0-4d8c-90e8-f6a5746f45c0" providerId="ADAL" clId="{8721E10E-2D09-420F-8870-899C54BD116B}" dt="2025-09-24T12:19:03.483" v="103" actId="47"/>
        <pc:sldMkLst>
          <pc:docMk/>
          <pc:sldMk cId="304570863" sldId="454"/>
        </pc:sldMkLst>
      </pc:sldChg>
      <pc:sldChg chg="del">
        <pc:chgData name="Leonard, Kristen *" userId="a38f7ebc-66e0-4d8c-90e8-f6a5746f45c0" providerId="ADAL" clId="{8721E10E-2D09-420F-8870-899C54BD116B}" dt="2025-09-24T12:19:01.126" v="94" actId="47"/>
        <pc:sldMkLst>
          <pc:docMk/>
          <pc:sldMk cId="904980121" sldId="456"/>
        </pc:sldMkLst>
      </pc:sldChg>
      <pc:sldChg chg="del">
        <pc:chgData name="Leonard, Kristen *" userId="a38f7ebc-66e0-4d8c-90e8-f6a5746f45c0" providerId="ADAL" clId="{8721E10E-2D09-420F-8870-899C54BD116B}" dt="2025-09-24T12:19:01.393" v="95" actId="47"/>
        <pc:sldMkLst>
          <pc:docMk/>
          <pc:sldMk cId="2420787074" sldId="457"/>
        </pc:sldMkLst>
      </pc:sldChg>
      <pc:sldChg chg="del">
        <pc:chgData name="Leonard, Kristen *" userId="a38f7ebc-66e0-4d8c-90e8-f6a5746f45c0" providerId="ADAL" clId="{8721E10E-2D09-420F-8870-899C54BD116B}" dt="2025-09-24T12:19:01.678" v="96" actId="47"/>
        <pc:sldMkLst>
          <pc:docMk/>
          <pc:sldMk cId="471524770" sldId="458"/>
        </pc:sldMkLst>
      </pc:sldChg>
      <pc:sldChg chg="del">
        <pc:chgData name="Leonard, Kristen *" userId="a38f7ebc-66e0-4d8c-90e8-f6a5746f45c0" providerId="ADAL" clId="{8721E10E-2D09-420F-8870-899C54BD116B}" dt="2025-09-24T12:19:01.912" v="97" actId="47"/>
        <pc:sldMkLst>
          <pc:docMk/>
          <pc:sldMk cId="955831724" sldId="459"/>
        </pc:sldMkLst>
      </pc:sldChg>
      <pc:sldChg chg="del">
        <pc:chgData name="Leonard, Kristen *" userId="a38f7ebc-66e0-4d8c-90e8-f6a5746f45c0" providerId="ADAL" clId="{8721E10E-2D09-420F-8870-899C54BD116B}" dt="2025-09-24T12:19:02.148" v="98" actId="47"/>
        <pc:sldMkLst>
          <pc:docMk/>
          <pc:sldMk cId="916179992" sldId="460"/>
        </pc:sldMkLst>
      </pc:sldChg>
      <pc:sldChg chg="del">
        <pc:chgData name="Leonard, Kristen *" userId="a38f7ebc-66e0-4d8c-90e8-f6a5746f45c0" providerId="ADAL" clId="{8721E10E-2D09-420F-8870-899C54BD116B}" dt="2025-09-24T12:19:02.430" v="99" actId="47"/>
        <pc:sldMkLst>
          <pc:docMk/>
          <pc:sldMk cId="336688031" sldId="461"/>
        </pc:sldMkLst>
      </pc:sldChg>
      <pc:sldChg chg="del">
        <pc:chgData name="Leonard, Kristen *" userId="a38f7ebc-66e0-4d8c-90e8-f6a5746f45c0" providerId="ADAL" clId="{8721E10E-2D09-420F-8870-899C54BD116B}" dt="2025-09-24T12:19:02.713" v="100" actId="47"/>
        <pc:sldMkLst>
          <pc:docMk/>
          <pc:sldMk cId="1883589851" sldId="462"/>
        </pc:sldMkLst>
      </pc:sldChg>
      <pc:sldChg chg="del">
        <pc:chgData name="Leonard, Kristen *" userId="a38f7ebc-66e0-4d8c-90e8-f6a5746f45c0" providerId="ADAL" clId="{8721E10E-2D09-420F-8870-899C54BD116B}" dt="2025-09-24T12:19:02.965" v="101" actId="47"/>
        <pc:sldMkLst>
          <pc:docMk/>
          <pc:sldMk cId="1739120650" sldId="463"/>
        </pc:sldMkLst>
      </pc:sldChg>
      <pc:sldChg chg="del">
        <pc:chgData name="Leonard, Kristen *" userId="a38f7ebc-66e0-4d8c-90e8-f6a5746f45c0" providerId="ADAL" clId="{8721E10E-2D09-420F-8870-899C54BD116B}" dt="2025-09-24T12:18:58.471" v="83" actId="47"/>
        <pc:sldMkLst>
          <pc:docMk/>
          <pc:sldMk cId="3080137368" sldId="464"/>
        </pc:sldMkLst>
      </pc:sldChg>
      <pc:sldChg chg="del">
        <pc:chgData name="Leonard, Kristen *" userId="a38f7ebc-66e0-4d8c-90e8-f6a5746f45c0" providerId="ADAL" clId="{8721E10E-2D09-420F-8870-899C54BD116B}" dt="2025-09-24T12:18:58.706" v="84" actId="47"/>
        <pc:sldMkLst>
          <pc:docMk/>
          <pc:sldMk cId="2543808117" sldId="465"/>
        </pc:sldMkLst>
      </pc:sldChg>
      <pc:sldChg chg="del">
        <pc:chgData name="Leonard, Kristen *" userId="a38f7ebc-66e0-4d8c-90e8-f6a5746f45c0" providerId="ADAL" clId="{8721E10E-2D09-420F-8870-899C54BD116B}" dt="2025-09-24T12:18:58.989" v="85" actId="47"/>
        <pc:sldMkLst>
          <pc:docMk/>
          <pc:sldMk cId="2655414495" sldId="466"/>
        </pc:sldMkLst>
      </pc:sldChg>
      <pc:sldChg chg="del">
        <pc:chgData name="Leonard, Kristen *" userId="a38f7ebc-66e0-4d8c-90e8-f6a5746f45c0" providerId="ADAL" clId="{8721E10E-2D09-420F-8870-899C54BD116B}" dt="2025-09-24T12:18:59.445" v="87" actId="47"/>
        <pc:sldMkLst>
          <pc:docMk/>
          <pc:sldMk cId="174168037" sldId="467"/>
        </pc:sldMkLst>
      </pc:sldChg>
      <pc:sldChg chg="del">
        <pc:chgData name="Leonard, Kristen *" userId="a38f7ebc-66e0-4d8c-90e8-f6a5746f45c0" providerId="ADAL" clId="{8721E10E-2D09-420F-8870-899C54BD116B}" dt="2025-09-24T12:18:59.696" v="88" actId="47"/>
        <pc:sldMkLst>
          <pc:docMk/>
          <pc:sldMk cId="815835113" sldId="468"/>
        </pc:sldMkLst>
      </pc:sldChg>
      <pc:sldChg chg="del">
        <pc:chgData name="Leonard, Kristen *" userId="a38f7ebc-66e0-4d8c-90e8-f6a5746f45c0" providerId="ADAL" clId="{8721E10E-2D09-420F-8870-899C54BD116B}" dt="2025-09-24T12:18:59.885" v="89" actId="47"/>
        <pc:sldMkLst>
          <pc:docMk/>
          <pc:sldMk cId="2609901759" sldId="469"/>
        </pc:sldMkLst>
      </pc:sldChg>
      <pc:sldChg chg="del">
        <pc:chgData name="Leonard, Kristen *" userId="a38f7ebc-66e0-4d8c-90e8-f6a5746f45c0" providerId="ADAL" clId="{8721E10E-2D09-420F-8870-899C54BD116B}" dt="2025-09-24T12:19:00.388" v="91" actId="47"/>
        <pc:sldMkLst>
          <pc:docMk/>
          <pc:sldMk cId="1392621962" sldId="470"/>
        </pc:sldMkLst>
      </pc:sldChg>
      <pc:sldChg chg="del">
        <pc:chgData name="Leonard, Kristen *" userId="a38f7ebc-66e0-4d8c-90e8-f6a5746f45c0" providerId="ADAL" clId="{8721E10E-2D09-420F-8870-899C54BD116B}" dt="2025-09-24T12:19:00.675" v="92" actId="47"/>
        <pc:sldMkLst>
          <pc:docMk/>
          <pc:sldMk cId="1457556061" sldId="471"/>
        </pc:sldMkLst>
      </pc:sldChg>
      <pc:sldChg chg="del">
        <pc:chgData name="Leonard, Kristen *" userId="a38f7ebc-66e0-4d8c-90e8-f6a5746f45c0" providerId="ADAL" clId="{8721E10E-2D09-420F-8870-899C54BD116B}" dt="2025-09-24T12:18:59.194" v="86" actId="47"/>
        <pc:sldMkLst>
          <pc:docMk/>
          <pc:sldMk cId="1467866869" sldId="472"/>
        </pc:sldMkLst>
      </pc:sldChg>
      <pc:sldChg chg="del">
        <pc:chgData name="Leonard, Kristen *" userId="a38f7ebc-66e0-4d8c-90e8-f6a5746f45c0" providerId="ADAL" clId="{8721E10E-2D09-420F-8870-899C54BD116B}" dt="2025-09-24T12:19:00.175" v="90" actId="47"/>
        <pc:sldMkLst>
          <pc:docMk/>
          <pc:sldMk cId="3046313105" sldId="473"/>
        </pc:sldMkLst>
      </pc:sldChg>
      <pc:sldChg chg="del">
        <pc:chgData name="Leonard, Kristen *" userId="a38f7ebc-66e0-4d8c-90e8-f6a5746f45c0" providerId="ADAL" clId="{8721E10E-2D09-420F-8870-899C54BD116B}" dt="2025-09-24T12:19:00.922" v="93" actId="47"/>
        <pc:sldMkLst>
          <pc:docMk/>
          <pc:sldMk cId="998479727" sldId="474"/>
        </pc:sldMkLst>
      </pc:sldChg>
      <pc:sldChg chg="del">
        <pc:chgData name="Leonard, Kristen *" userId="a38f7ebc-66e0-4d8c-90e8-f6a5746f45c0" providerId="ADAL" clId="{8721E10E-2D09-420F-8870-899C54BD116B}" dt="2025-09-24T12:19:03.248" v="102" actId="47"/>
        <pc:sldMkLst>
          <pc:docMk/>
          <pc:sldMk cId="1710671182" sldId="475"/>
        </pc:sldMkLst>
      </pc:sldChg>
      <pc:sldChg chg="del">
        <pc:chgData name="Leonard, Kristen *" userId="a38f7ebc-66e0-4d8c-90e8-f6a5746f45c0" providerId="ADAL" clId="{8721E10E-2D09-420F-8870-899C54BD116B}" dt="2025-09-24T12:18:54.734" v="68" actId="47"/>
        <pc:sldMkLst>
          <pc:docMk/>
          <pc:sldMk cId="842493332" sldId="476"/>
        </pc:sldMkLst>
      </pc:sldChg>
      <pc:sldChg chg="del">
        <pc:chgData name="Leonard, Kristen *" userId="a38f7ebc-66e0-4d8c-90e8-f6a5746f45c0" providerId="ADAL" clId="{8721E10E-2D09-420F-8870-899C54BD116B}" dt="2025-09-24T12:18:54.970" v="69" actId="47"/>
        <pc:sldMkLst>
          <pc:docMk/>
          <pc:sldMk cId="2981216288" sldId="478"/>
        </pc:sldMkLst>
      </pc:sldChg>
      <pc:sldChg chg="del">
        <pc:chgData name="Leonard, Kristen *" userId="a38f7ebc-66e0-4d8c-90e8-f6a5746f45c0" providerId="ADAL" clId="{8721E10E-2D09-420F-8870-899C54BD116B}" dt="2025-09-24T12:18:55.252" v="70" actId="47"/>
        <pc:sldMkLst>
          <pc:docMk/>
          <pc:sldMk cId="3940142848" sldId="480"/>
        </pc:sldMkLst>
      </pc:sldChg>
      <pc:sldChg chg="del">
        <pc:chgData name="Leonard, Kristen *" userId="a38f7ebc-66e0-4d8c-90e8-f6a5746f45c0" providerId="ADAL" clId="{8721E10E-2D09-420F-8870-899C54BD116B}" dt="2025-09-24T12:18:55.535" v="71" actId="47"/>
        <pc:sldMkLst>
          <pc:docMk/>
          <pc:sldMk cId="737739680" sldId="4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50B3A-596A-924C-898B-8C3438F6E3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CFF509-A137-BE4A-850B-DAE2751308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B61ED5-9BAA-024F-8856-634509825778}" type="datetimeFigureOut">
              <a:rPr lang="en-US" smtClean="0"/>
              <a:t>9/24/2025</a:t>
            </a:fld>
            <a:endParaRPr lang="en-US"/>
          </a:p>
        </p:txBody>
      </p:sp>
      <p:sp>
        <p:nvSpPr>
          <p:cNvPr id="4" name="Footer Placeholder 3">
            <a:extLst>
              <a:ext uri="{FF2B5EF4-FFF2-40B4-BE49-F238E27FC236}">
                <a16:creationId xmlns:a16="http://schemas.microsoft.com/office/drawing/2014/main" id="{BC8590D1-8102-5249-A8FA-01F11C3B0B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B5423EE-F1F7-EB46-843C-7D4B764D2A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641231-0D6C-7A46-BEC6-119191C24EC4}" type="slidenum">
              <a:rPr lang="en-US" smtClean="0"/>
              <a:t>‹#›</a:t>
            </a:fld>
            <a:endParaRPr lang="en-US"/>
          </a:p>
        </p:txBody>
      </p:sp>
    </p:spTree>
    <p:extLst>
      <p:ext uri="{BB962C8B-B14F-4D97-AF65-F5344CB8AC3E}">
        <p14:creationId xmlns:p14="http://schemas.microsoft.com/office/powerpoint/2010/main" val="213785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3E50D-9837-47AF-A99E-4AF8A6DA2B87}"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ED736-E97B-4BC0-9161-0F155192A536}" type="slidenum">
              <a:rPr lang="en-US" smtClean="0"/>
              <a:t>‹#›</a:t>
            </a:fld>
            <a:endParaRPr lang="en-US"/>
          </a:p>
        </p:txBody>
      </p:sp>
    </p:spTree>
    <p:extLst>
      <p:ext uri="{BB962C8B-B14F-4D97-AF65-F5344CB8AC3E}">
        <p14:creationId xmlns:p14="http://schemas.microsoft.com/office/powerpoint/2010/main" val="3859910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552F7A-5A9C-4209-AE51-A91CFA181775}"/>
              </a:ext>
            </a:extLst>
          </p:cNvPr>
          <p:cNvPicPr>
            <a:picLocks noChangeAspect="1"/>
          </p:cNvPicPr>
          <p:nvPr userDrawn="1"/>
        </p:nvPicPr>
        <p:blipFill>
          <a:blip r:embed="rId2"/>
          <a:srcRect/>
          <a:stretch/>
        </p:blipFill>
        <p:spPr>
          <a:xfrm>
            <a:off x="9152" y="5147"/>
            <a:ext cx="12178499" cy="6850406"/>
          </a:xfrm>
          <a:prstGeom prst="rect">
            <a:avLst/>
          </a:prstGeom>
        </p:spPr>
      </p:pic>
      <p:pic>
        <p:nvPicPr>
          <p:cNvPr id="12" name="Graphic 11" descr="Logo for U.S. Department of Health and Human Services. &#10;Logo for U.S. Food and Drug Administration. ">
            <a:extLst>
              <a:ext uri="{FF2B5EF4-FFF2-40B4-BE49-F238E27FC236}">
                <a16:creationId xmlns:a16="http://schemas.microsoft.com/office/drawing/2014/main" id="{CF72FC16-3350-408C-A562-9471D24FE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12250"/>
          <a:stretch/>
        </p:blipFill>
        <p:spPr>
          <a:xfrm>
            <a:off x="330199" y="5098625"/>
            <a:ext cx="4602159" cy="1102411"/>
          </a:xfrm>
          <a:prstGeom prst="rect">
            <a:avLst/>
          </a:prstGeom>
        </p:spPr>
      </p:pic>
      <p:sp>
        <p:nvSpPr>
          <p:cNvPr id="2" name="Title 1">
            <a:extLst>
              <a:ext uri="{FF2B5EF4-FFF2-40B4-BE49-F238E27FC236}">
                <a16:creationId xmlns:a16="http://schemas.microsoft.com/office/drawing/2014/main" id="{B33B917F-7813-43E4-A8B9-0B9B3BA47F64}"/>
              </a:ext>
            </a:extLst>
          </p:cNvPr>
          <p:cNvSpPr>
            <a:spLocks noGrp="1"/>
          </p:cNvSpPr>
          <p:nvPr>
            <p:ph type="title" hasCustomPrompt="1"/>
          </p:nvPr>
        </p:nvSpPr>
        <p:spPr>
          <a:xfrm>
            <a:off x="330199" y="-1497807"/>
            <a:ext cx="10515600" cy="1325563"/>
          </a:xfrm>
        </p:spPr>
        <p:txBody>
          <a:bodyPr/>
          <a:lstStyle>
            <a:lvl1pPr>
              <a:defRPr/>
            </a:lvl1pPr>
          </a:lstStyle>
          <a:p>
            <a:r>
              <a:rPr lang="en-US" dirty="0"/>
              <a:t>Cover Page</a:t>
            </a:r>
          </a:p>
        </p:txBody>
      </p:sp>
    </p:spTree>
    <p:extLst>
      <p:ext uri="{BB962C8B-B14F-4D97-AF65-F5344CB8AC3E}">
        <p14:creationId xmlns:p14="http://schemas.microsoft.com/office/powerpoint/2010/main" val="1532343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5898B-20FB-6446-B900-F7A83C1FEA8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Date Placeholder 1">
            <a:extLst>
              <a:ext uri="{FF2B5EF4-FFF2-40B4-BE49-F238E27FC236}">
                <a16:creationId xmlns:a16="http://schemas.microsoft.com/office/drawing/2014/main" id="{4EBFBC38-75CA-A44C-A9FD-C3176D69DB79}"/>
              </a:ext>
              <a:ext uri="{C183D7F6-B498-43B3-948B-1728B52AA6E4}">
                <adec:decorative xmlns:adec="http://schemas.microsoft.com/office/drawing/2017/decorative" val="1"/>
              </a:ext>
            </a:extLst>
          </p:cNvPr>
          <p:cNvSpPr>
            <a:spLocks noGrp="1"/>
          </p:cNvSpPr>
          <p:nvPr>
            <p:ph type="dt" sz="half" idx="10"/>
          </p:nvPr>
        </p:nvSpPr>
        <p:spPr/>
        <p:txBody>
          <a:bodyPr/>
          <a:lstStyle/>
          <a:p>
            <a:fld id="{DDFACF0B-5CAD-45DA-A4A3-921186D17866}" type="datetime4">
              <a:rPr lang="en-US" smtClean="0"/>
              <a:t>September 24, 2025</a:t>
            </a:fld>
            <a:endParaRPr lang="en-US" dirty="0"/>
          </a:p>
        </p:txBody>
      </p:sp>
      <p:sp>
        <p:nvSpPr>
          <p:cNvPr id="4" name="Slide Number Placeholder 3">
            <a:extLst>
              <a:ext uri="{FF2B5EF4-FFF2-40B4-BE49-F238E27FC236}">
                <a16:creationId xmlns:a16="http://schemas.microsoft.com/office/drawing/2014/main" id="{758D9AE2-9232-2646-963E-214DBDA771F7}"/>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3" name="Footer Placeholder 2">
            <a:extLst>
              <a:ext uri="{FF2B5EF4-FFF2-40B4-BE49-F238E27FC236}">
                <a16:creationId xmlns:a16="http://schemas.microsoft.com/office/drawing/2014/main" id="{9664CC0D-2655-0C41-8B1D-74329726C4ED}"/>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90629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988797-1F1B-4B04-8A4C-C7448A92D4B0}"/>
              </a:ext>
            </a:extLst>
          </p:cNvPr>
          <p:cNvSpPr>
            <a:spLocks noGrp="1"/>
          </p:cNvSpPr>
          <p:nvPr>
            <p:ph type="title" hasCustomPrompt="1"/>
          </p:nvPr>
        </p:nvSpPr>
        <p:spPr>
          <a:xfrm>
            <a:off x="330199" y="-1325563"/>
            <a:ext cx="10515600" cy="1325563"/>
          </a:xfrm>
        </p:spPr>
        <p:txBody>
          <a:bodyPr/>
          <a:lstStyle>
            <a:lvl1pPr>
              <a:defRPr/>
            </a:lvl1pPr>
          </a:lstStyle>
          <a:p>
            <a:r>
              <a:rPr lang="en-US" dirty="0"/>
              <a:t>Quote</a:t>
            </a:r>
          </a:p>
        </p:txBody>
      </p:sp>
      <p:sp>
        <p:nvSpPr>
          <p:cNvPr id="8" name="TextBox 7">
            <a:extLst>
              <a:ext uri="{FF2B5EF4-FFF2-40B4-BE49-F238E27FC236}">
                <a16:creationId xmlns:a16="http://schemas.microsoft.com/office/drawing/2014/main" id="{4A05F9D0-007D-4DE0-8E22-F403BEF54F7D}"/>
              </a:ext>
            </a:extLst>
          </p:cNvPr>
          <p:cNvSpPr txBox="1"/>
          <p:nvPr userDrawn="1"/>
        </p:nvSpPr>
        <p:spPr>
          <a:xfrm>
            <a:off x="1714500" y="1463674"/>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7" name="Text Placeholder 6">
            <a:extLst>
              <a:ext uri="{FF2B5EF4-FFF2-40B4-BE49-F238E27FC236}">
                <a16:creationId xmlns:a16="http://schemas.microsoft.com/office/drawing/2014/main" id="{B60D9ABF-E45E-464F-B292-D0DEBD66691A}"/>
              </a:ext>
            </a:extLst>
          </p:cNvPr>
          <p:cNvSpPr>
            <a:spLocks noGrp="1"/>
          </p:cNvSpPr>
          <p:nvPr>
            <p:ph type="body" sz="quarter" idx="13"/>
          </p:nvPr>
        </p:nvSpPr>
        <p:spPr>
          <a:xfrm>
            <a:off x="2496460" y="2409825"/>
            <a:ext cx="7226300" cy="1746250"/>
          </a:xfrm>
        </p:spPr>
        <p:txBody>
          <a:bodyPr>
            <a:noAutofit/>
          </a:bodyPr>
          <a:lstStyle>
            <a:lvl1pPr marL="0" indent="0">
              <a:lnSpc>
                <a:spcPct val="110000"/>
              </a:lnSpc>
              <a:buNone/>
              <a:defRPr sz="3600" b="1">
                <a:solidFill>
                  <a:srgbClr val="007DBB"/>
                </a:solidFill>
                <a:latin typeface="Arial" panose="020B0604020202020204" pitchFamily="34" charset="0"/>
                <a:cs typeface="Arial" panose="020B0604020202020204" pitchFamily="34" charset="0"/>
              </a:defRPr>
            </a:lvl1pPr>
            <a:lvl2pPr marL="457200" indent="0">
              <a:lnSpc>
                <a:spcPct val="110000"/>
              </a:lnSpc>
              <a:buNone/>
              <a:defRPr sz="3600" b="1">
                <a:solidFill>
                  <a:srgbClr val="007DBB"/>
                </a:solidFill>
                <a:latin typeface="Arial" panose="020B0604020202020204" pitchFamily="34" charset="0"/>
                <a:cs typeface="Arial" panose="020B0604020202020204" pitchFamily="34" charset="0"/>
              </a:defRPr>
            </a:lvl2pPr>
            <a:lvl3pPr marL="914400" indent="0">
              <a:lnSpc>
                <a:spcPct val="110000"/>
              </a:lnSpc>
              <a:buNone/>
              <a:defRPr sz="3600" b="1">
                <a:solidFill>
                  <a:srgbClr val="007DBB"/>
                </a:solidFill>
                <a:latin typeface="Arial" panose="020B0604020202020204" pitchFamily="34" charset="0"/>
                <a:cs typeface="Arial" panose="020B0604020202020204" pitchFamily="34" charset="0"/>
              </a:defRPr>
            </a:lvl3pPr>
            <a:lvl4pPr marL="1371600" indent="0">
              <a:lnSpc>
                <a:spcPct val="110000"/>
              </a:lnSpc>
              <a:buNone/>
              <a:defRPr sz="3600" b="1">
                <a:solidFill>
                  <a:srgbClr val="007DBB"/>
                </a:solidFill>
                <a:latin typeface="Arial" panose="020B0604020202020204" pitchFamily="34" charset="0"/>
                <a:cs typeface="Arial" panose="020B0604020202020204" pitchFamily="34" charset="0"/>
              </a:defRPr>
            </a:lvl4pPr>
            <a:lvl5pPr marL="1828800" indent="0">
              <a:lnSpc>
                <a:spcPct val="110000"/>
              </a:lnSpc>
              <a:buNone/>
              <a:defRPr sz="3600" b="1">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B230743C-8D35-4D62-9118-28C8C56225A7}"/>
              </a:ext>
            </a:extLst>
          </p:cNvPr>
          <p:cNvSpPr txBox="1"/>
          <p:nvPr userDrawn="1"/>
        </p:nvSpPr>
        <p:spPr>
          <a:xfrm>
            <a:off x="9163050" y="3618142"/>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3" name="Date Placeholder 2">
            <a:extLst>
              <a:ext uri="{FF2B5EF4-FFF2-40B4-BE49-F238E27FC236}">
                <a16:creationId xmlns:a16="http://schemas.microsoft.com/office/drawing/2014/main" id="{68CE988A-DF04-4686-BF17-A716DB03DCF9}"/>
              </a:ext>
              <a:ext uri="{C183D7F6-B498-43B3-948B-1728B52AA6E4}">
                <adec:decorative xmlns:adec="http://schemas.microsoft.com/office/drawing/2017/decorative" val="1"/>
              </a:ext>
            </a:extLst>
          </p:cNvPr>
          <p:cNvSpPr>
            <a:spLocks noGrp="1"/>
          </p:cNvSpPr>
          <p:nvPr>
            <p:ph type="dt" sz="half" idx="10"/>
          </p:nvPr>
        </p:nvSpPr>
        <p:spPr/>
        <p:txBody>
          <a:bodyPr/>
          <a:lstStyle/>
          <a:p>
            <a:fld id="{4812534E-8EBA-4913-B113-93D523444FFF}"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FD919FC3-1BC1-4751-B9EA-E760893A17A7}"/>
              </a:ext>
            </a:extLst>
          </p:cNvPr>
          <p:cNvSpPr>
            <a:spLocks noGrp="1"/>
          </p:cNvSpPr>
          <p:nvPr>
            <p:ph type="sldNum" sz="quarter" idx="12"/>
          </p:nvPr>
        </p:nvSpPr>
        <p:spPr/>
        <p:txBody>
          <a:bodyPr/>
          <a:lstStyle/>
          <a:p>
            <a:fld id="{2C451916-448D-084F-871F-01BF4E2B7E7A}" type="slidenum">
              <a:rPr lang="en-US" smtClean="0"/>
              <a:pPr/>
              <a:t>‹#›</a:t>
            </a:fld>
            <a:endParaRPr lang="en-US" dirty="0"/>
          </a:p>
        </p:txBody>
      </p:sp>
      <p:sp>
        <p:nvSpPr>
          <p:cNvPr id="4" name="Footer Placeholder 3">
            <a:extLst>
              <a:ext uri="{FF2B5EF4-FFF2-40B4-BE49-F238E27FC236}">
                <a16:creationId xmlns:a16="http://schemas.microsoft.com/office/drawing/2014/main" id="{31BEFA13-4BB7-4CE8-A0EE-F367DEDA348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5137577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Logo for U.S. Department of Health and Human Services. &#10;Logo for U.S. Food and Drug Administration. ">
            <a:extLst>
              <a:ext uri="{FF2B5EF4-FFF2-40B4-BE49-F238E27FC236}">
                <a16:creationId xmlns:a16="http://schemas.microsoft.com/office/drawing/2014/main" id="{F4DDB8C6-2158-C04E-9109-1CA098FDC9F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6814"/>
          <a:stretch/>
        </p:blipFill>
        <p:spPr>
          <a:xfrm>
            <a:off x="8467725" y="435140"/>
            <a:ext cx="3291008" cy="777434"/>
          </a:xfrm>
          <a:prstGeom prst="rect">
            <a:avLst/>
          </a:prstGeom>
        </p:spPr>
      </p:pic>
      <p:sp>
        <p:nvSpPr>
          <p:cNvPr id="2" name="Title 1">
            <a:extLst>
              <a:ext uri="{FF2B5EF4-FFF2-40B4-BE49-F238E27FC236}">
                <a16:creationId xmlns:a16="http://schemas.microsoft.com/office/drawing/2014/main" id="{615255ED-F3DE-5444-B1B0-EA9F805D448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757575"/>
                </a:solidFill>
              </a:defRPr>
            </a:lvl1pPr>
          </a:lstStyle>
          <a:p>
            <a:r>
              <a:rPr lang="en-US" dirty="0"/>
              <a:t>Click to edit Master title style</a:t>
            </a:r>
          </a:p>
        </p:txBody>
      </p:sp>
      <p:sp>
        <p:nvSpPr>
          <p:cNvPr id="3" name="Subtitle 2">
            <a:extLst>
              <a:ext uri="{FF2B5EF4-FFF2-40B4-BE49-F238E27FC236}">
                <a16:creationId xmlns:a16="http://schemas.microsoft.com/office/drawing/2014/main" id="{7771E5E4-AEAB-7045-802A-58FDBF707CD1}"/>
              </a:ext>
            </a:extLst>
          </p:cNvPr>
          <p:cNvSpPr>
            <a:spLocks noGrp="1"/>
          </p:cNvSpPr>
          <p:nvPr>
            <p:ph type="subTitle" idx="1"/>
          </p:nvPr>
        </p:nvSpPr>
        <p:spPr>
          <a:xfrm>
            <a:off x="920266" y="3399650"/>
            <a:ext cx="9144000" cy="1963658"/>
          </a:xfrm>
        </p:spPr>
        <p:txBody>
          <a:bodyPr/>
          <a:lstStyle>
            <a:lvl1pPr marL="0" indent="0" algn="l">
              <a:lnSpc>
                <a:spcPts val="2600"/>
              </a:lnSpc>
              <a:buNone/>
              <a:defRPr sz="2400" b="1" i="0">
                <a:solidFill>
                  <a:srgbClr val="007DBB"/>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0626243-5242-9517-D42B-38EFA68EE8BE}"/>
              </a:ext>
              <a:ext uri="{C183D7F6-B498-43B3-948B-1728B52AA6E4}">
                <adec:decorative xmlns:adec="http://schemas.microsoft.com/office/drawing/2017/decorative" val="1"/>
              </a:ext>
            </a:extLst>
          </p:cNvPr>
          <p:cNvSpPr>
            <a:spLocks noGrp="1"/>
          </p:cNvSpPr>
          <p:nvPr>
            <p:ph type="dt" sz="half" idx="10"/>
          </p:nvPr>
        </p:nvSpPr>
        <p:spPr>
          <a:xfrm>
            <a:off x="342904" y="6399891"/>
            <a:ext cx="2743200" cy="365125"/>
          </a:xfrm>
        </p:spPr>
        <p:txBody>
          <a:bodyPr/>
          <a:lstStyle/>
          <a:p>
            <a:fld id="{90C38655-199D-4251-89E5-865B82BC8E6C}" type="datetime4">
              <a:rPr lang="en-US" smtClean="0"/>
              <a:t>September 24, 2025</a:t>
            </a:fld>
            <a:endParaRPr lang="en-US" dirty="0"/>
          </a:p>
        </p:txBody>
      </p:sp>
      <p:sp>
        <p:nvSpPr>
          <p:cNvPr id="5" name="Slide Number Placeholder 5">
            <a:extLst>
              <a:ext uri="{FF2B5EF4-FFF2-40B4-BE49-F238E27FC236}">
                <a16:creationId xmlns:a16="http://schemas.microsoft.com/office/drawing/2014/main" id="{569A1969-697B-A0BF-DB30-1D320A37E88C}"/>
              </a:ext>
              <a:ext uri="{C183D7F6-B498-43B3-948B-1728B52AA6E4}">
                <adec:decorative xmlns:adec="http://schemas.microsoft.com/office/drawing/2017/decorative" val="0"/>
              </a:ext>
            </a:extLst>
          </p:cNvPr>
          <p:cNvSpPr>
            <a:spLocks noGrp="1"/>
          </p:cNvSpPr>
          <p:nvPr>
            <p:ph type="sldNum" sz="quarter" idx="12"/>
          </p:nvPr>
        </p:nvSpPr>
        <p:spPr>
          <a:xfrm>
            <a:off x="4724400" y="6399892"/>
            <a:ext cx="2743200" cy="365125"/>
          </a:xfrm>
        </p:spPr>
        <p:txBody>
          <a:bodyPr/>
          <a:lstStyle/>
          <a:p>
            <a:fld id="{2C451916-448D-084F-871F-01BF4E2B7E7A}" type="slidenum">
              <a:rPr lang="en-US" smtClean="0"/>
              <a:t>‹#›</a:t>
            </a:fld>
            <a:endParaRPr lang="en-US"/>
          </a:p>
        </p:txBody>
      </p:sp>
      <p:sp>
        <p:nvSpPr>
          <p:cNvPr id="6" name="Footer Placeholder 4">
            <a:extLst>
              <a:ext uri="{FF2B5EF4-FFF2-40B4-BE49-F238E27FC236}">
                <a16:creationId xmlns:a16="http://schemas.microsoft.com/office/drawing/2014/main" id="{A375FF29-B730-A085-3906-471DE156FB3D}"/>
              </a:ext>
              <a:ext uri="{C183D7F6-B498-43B3-948B-1728B52AA6E4}">
                <adec:decorative xmlns:adec="http://schemas.microsoft.com/office/drawing/2017/decorative" val="1"/>
              </a:ext>
            </a:extLst>
          </p:cNvPr>
          <p:cNvSpPr>
            <a:spLocks noGrp="1"/>
          </p:cNvSpPr>
          <p:nvPr>
            <p:ph type="ftr" sz="quarter" idx="11"/>
          </p:nvPr>
        </p:nvSpPr>
        <p:spPr>
          <a:xfrm>
            <a:off x="7739741" y="6399892"/>
            <a:ext cx="4114800" cy="365125"/>
          </a:xfrm>
        </p:spPr>
        <p:txBody>
          <a:bodyPr/>
          <a:lstStyle/>
          <a:p>
            <a:r>
              <a:rPr lang="en-US"/>
              <a:t>Human Foods Program</a:t>
            </a:r>
            <a:endParaRPr lang="en-US" dirty="0"/>
          </a:p>
        </p:txBody>
      </p:sp>
    </p:spTree>
    <p:extLst>
      <p:ext uri="{BB962C8B-B14F-4D97-AF65-F5344CB8AC3E}">
        <p14:creationId xmlns:p14="http://schemas.microsoft.com/office/powerpoint/2010/main" val="76413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AB24A0-D399-2F4E-ABAD-264562B8F92B}"/>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F63D58A2-8FD2-6C45-8EA3-962D1AB05BB3}"/>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128114-4E92-6842-BC76-CDB5D5577C27}"/>
              </a:ext>
              <a:ext uri="{C183D7F6-B498-43B3-948B-1728B52AA6E4}">
                <adec:decorative xmlns:adec="http://schemas.microsoft.com/office/drawing/2017/decorative" val="1"/>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6" name="Slide Number Placeholder 5">
            <a:extLst>
              <a:ext uri="{FF2B5EF4-FFF2-40B4-BE49-F238E27FC236}">
                <a16:creationId xmlns:a16="http://schemas.microsoft.com/office/drawing/2014/main" id="{351BFAF6-0854-4643-8110-60CE8A51721F}"/>
              </a:ext>
              <a:ext uri="{C183D7F6-B498-43B3-948B-1728B52AA6E4}">
                <adec:decorative xmlns:adec="http://schemas.microsoft.com/office/drawing/2017/decorative" val="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B4EEEDA0-A28D-AD46-AA0D-1903C0CFEBA9}"/>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pic>
        <p:nvPicPr>
          <p:cNvPr id="8" name="Picture 7">
            <a:extLst>
              <a:ext uri="{FF2B5EF4-FFF2-40B4-BE49-F238E27FC236}">
                <a16:creationId xmlns:a16="http://schemas.microsoft.com/office/drawing/2014/main" id="{B58B6AC6-C374-AD45-8C95-D652F64BA29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86704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04EDB7-583C-B041-8ED4-5F1403CA47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007DBB"/>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rgbClr val="78787A"/>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1BC21EB-718D-A646-B242-08F44CBBC88B}"/>
              </a:ext>
              <a:ext uri="{C183D7F6-B498-43B3-948B-1728B52AA6E4}">
                <adec:decorative xmlns:adec="http://schemas.microsoft.com/office/drawing/2017/decorative" val="1"/>
              </a:ext>
            </a:extLst>
          </p:cNvPr>
          <p:cNvSpPr>
            <a:spLocks noGrp="1"/>
          </p:cNvSpPr>
          <p:nvPr>
            <p:ph type="dt" sz="half" idx="10"/>
          </p:nvPr>
        </p:nvSpPr>
        <p:spPr/>
        <p:txBody>
          <a:bodyPr/>
          <a:lstStyle/>
          <a:p>
            <a:fld id="{81FF0664-E376-4DA1-82B9-739BA9A2E335}" type="datetime4">
              <a:rPr lang="en-US" smtClean="0"/>
              <a:t>September 24, 2025</a:t>
            </a:fld>
            <a:endParaRPr lang="en-US" dirty="0"/>
          </a:p>
        </p:txBody>
      </p:sp>
      <p:sp>
        <p:nvSpPr>
          <p:cNvPr id="6" name="Slide Number Placeholder 5">
            <a:extLst>
              <a:ext uri="{FF2B5EF4-FFF2-40B4-BE49-F238E27FC236}">
                <a16:creationId xmlns:a16="http://schemas.microsoft.com/office/drawing/2014/main" id="{950F3C57-19F2-D441-B1AA-FB07A18EDCF8}"/>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8C2D573A-E463-4148-AA4A-9BA1A19FADC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98466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with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5B44C-7330-4890-9B33-817560A57468}"/>
              </a:ext>
            </a:extLst>
          </p:cNvPr>
          <p:cNvPicPr>
            <a:picLocks noChangeAspect="1"/>
          </p:cNvPicPr>
          <p:nvPr userDrawn="1"/>
        </p:nvPicPr>
        <p:blipFill>
          <a:blip r:embed="rId2"/>
          <a:srcRect/>
          <a:stretch/>
        </p:blipFill>
        <p:spPr>
          <a:xfrm>
            <a:off x="-21771" y="-67384"/>
            <a:ext cx="12437729" cy="6992768"/>
          </a:xfrm>
          <a:prstGeom prst="rect">
            <a:avLst/>
          </a:prstGeom>
        </p:spPr>
      </p:pic>
      <p:pic>
        <p:nvPicPr>
          <p:cNvPr id="11" name="Picture 10">
            <a:extLst>
              <a:ext uri="{FF2B5EF4-FFF2-40B4-BE49-F238E27FC236}">
                <a16:creationId xmlns:a16="http://schemas.microsoft.com/office/drawing/2014/main" id="{9E07DBCD-A955-4521-B202-8349ADC5D5F8}"/>
              </a:ext>
            </a:extLst>
          </p:cNvPr>
          <p:cNvPicPr>
            <a:picLocks noChangeAspect="1"/>
          </p:cNvPicPr>
          <p:nvPr userDrawn="1"/>
        </p:nvPicPr>
        <p:blipFill>
          <a:blip r:embed="rId3"/>
          <a:srcRect/>
          <a:stretch/>
        </p:blipFill>
        <p:spPr>
          <a:xfrm>
            <a:off x="11322050" y="442774"/>
            <a:ext cx="439511" cy="528459"/>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chemeClr val="bg1"/>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5621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6622579"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E8251666-14B0-4CDF-80FC-95201AC9629B}" type="datetime4">
              <a:rPr lang="en-US" smtClean="0"/>
              <a:t>September 24, 2025</a:t>
            </a:fld>
            <a:endParaRPr lang="en-US"/>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668015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43525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4E730ECA-3815-4BA2-907C-678C029AE4F0}" type="datetime4">
              <a:rPr lang="en-US" smtClean="0"/>
              <a:t>September 24,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3299026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lvl1pPr>
              <a:defRPr>
                <a:solidFill>
                  <a:srgbClr val="007DBB"/>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531065B1-CD1F-46F0-B6E6-34DDA8C63294}" type="datetime4">
              <a:rPr lang="en-US" smtClean="0"/>
              <a:t>September 24,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10" name="Text Placeholder 9">
            <a:extLst>
              <a:ext uri="{FF2B5EF4-FFF2-40B4-BE49-F238E27FC236}">
                <a16:creationId xmlns:a16="http://schemas.microsoft.com/office/drawing/2014/main" id="{44F535C3-8186-4FE5-88AD-943359257A5E}"/>
              </a:ext>
            </a:extLst>
          </p:cNvPr>
          <p:cNvSpPr>
            <a:spLocks noGrp="1"/>
          </p:cNvSpPr>
          <p:nvPr>
            <p:ph type="body" sz="quarter" idx="15"/>
          </p:nvPr>
        </p:nvSpPr>
        <p:spPr>
          <a:xfrm>
            <a:off x="906462" y="5422900"/>
            <a:ext cx="3200377" cy="274320"/>
          </a:xfrm>
        </p:spPr>
        <p:txBody>
          <a:bodyPr lIns="0">
            <a:noAutofit/>
          </a:bodyPr>
          <a:lstStyle>
            <a:lvl1pPr marL="0" indent="0" algn="l">
              <a:buNone/>
              <a:defRPr sz="1200">
                <a:solidFill>
                  <a:srgbClr val="007DBB"/>
                </a:solidFill>
                <a:latin typeface="Arial" panose="020B0604020202020204" pitchFamily="34" charset="0"/>
                <a:cs typeface="Arial" panose="020B0604020202020204" pitchFamily="34" charset="0"/>
              </a:defRPr>
            </a:lvl1pPr>
            <a:lvl2pPr marL="457200" indent="0" algn="ctr">
              <a:buNone/>
              <a:defRPr sz="1200">
                <a:solidFill>
                  <a:srgbClr val="007DBB"/>
                </a:solidFill>
                <a:latin typeface="Arial" panose="020B0604020202020204" pitchFamily="34" charset="0"/>
                <a:cs typeface="Arial" panose="020B0604020202020204" pitchFamily="34" charset="0"/>
              </a:defRPr>
            </a:lvl2pPr>
            <a:lvl3pPr marL="914400" indent="0" algn="ctr">
              <a:buNone/>
              <a:defRPr sz="1200">
                <a:solidFill>
                  <a:srgbClr val="007DBB"/>
                </a:solidFill>
                <a:latin typeface="Arial" panose="020B0604020202020204" pitchFamily="34" charset="0"/>
                <a:cs typeface="Arial" panose="020B0604020202020204" pitchFamily="34" charset="0"/>
              </a:defRPr>
            </a:lvl3pPr>
            <a:lvl4pPr marL="1371600" indent="0" algn="ctr">
              <a:buNone/>
              <a:defRPr sz="1200">
                <a:solidFill>
                  <a:srgbClr val="007DBB"/>
                </a:solidFill>
                <a:latin typeface="Arial" panose="020B0604020202020204" pitchFamily="34" charset="0"/>
                <a:cs typeface="Arial" panose="020B0604020202020204" pitchFamily="34" charset="0"/>
              </a:defRPr>
            </a:lvl4pPr>
            <a:lvl5pPr marL="1828800" indent="0" algn="ctr">
              <a:buNone/>
              <a:defRPr sz="1200">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3" name="Text Placeholder 12">
            <a:extLst>
              <a:ext uri="{FF2B5EF4-FFF2-40B4-BE49-F238E27FC236}">
                <a16:creationId xmlns:a16="http://schemas.microsoft.com/office/drawing/2014/main" id="{C349AD48-E355-4D85-A5B9-FB2C10427113}"/>
              </a:ext>
            </a:extLst>
          </p:cNvPr>
          <p:cNvSpPr>
            <a:spLocks noGrp="1"/>
          </p:cNvSpPr>
          <p:nvPr>
            <p:ph type="body" sz="quarter" idx="16"/>
          </p:nvPr>
        </p:nvSpPr>
        <p:spPr>
          <a:xfrm>
            <a:off x="4525963"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
        <p:nvSpPr>
          <p:cNvPr id="15" name="Text Placeholder 14">
            <a:extLst>
              <a:ext uri="{FF2B5EF4-FFF2-40B4-BE49-F238E27FC236}">
                <a16:creationId xmlns:a16="http://schemas.microsoft.com/office/drawing/2014/main" id="{07831B7C-0690-4D86-813C-3EC2A0013ED2}"/>
              </a:ext>
            </a:extLst>
          </p:cNvPr>
          <p:cNvSpPr>
            <a:spLocks noGrp="1"/>
          </p:cNvSpPr>
          <p:nvPr>
            <p:ph type="body" sz="quarter" idx="17"/>
          </p:nvPr>
        </p:nvSpPr>
        <p:spPr>
          <a:xfrm>
            <a:off x="8147050"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Tree>
    <p:extLst>
      <p:ext uri="{BB962C8B-B14F-4D97-AF65-F5344CB8AC3E}">
        <p14:creationId xmlns:p14="http://schemas.microsoft.com/office/powerpoint/2010/main" val="2957455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9610-83C7-3D4A-A4A5-4F86D0BA2F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7733A5-E61B-484A-98BB-EF495F3314B6}"/>
              </a:ext>
              <a:ext uri="{C183D7F6-B498-43B3-948B-1728B52AA6E4}">
                <adec:decorative xmlns:adec="http://schemas.microsoft.com/office/drawing/2017/decorative" val="1"/>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D63D9225-69CC-F845-BFAC-B0755ABB1AC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53584432-1700-4F44-80E3-B4BFA4427490}"/>
              </a:ext>
            </a:extLst>
          </p:cNvPr>
          <p:cNvSpPr>
            <a:spLocks noGrp="1"/>
          </p:cNvSpPr>
          <p:nvPr>
            <p:ph type="sldNum" sz="quarter" idx="12"/>
          </p:nvPr>
        </p:nvSpPr>
        <p:spPr/>
        <p:txBody>
          <a:bodyPr/>
          <a:lstStyle/>
          <a:p>
            <a:fld id="{2C451916-448D-084F-871F-01BF4E2B7E7A}" type="slidenum">
              <a:rPr lang="en-US" smtClean="0"/>
              <a:t>‹#›</a:t>
            </a:fld>
            <a:endParaRPr lang="en-US"/>
          </a:p>
        </p:txBody>
      </p:sp>
      <p:pic>
        <p:nvPicPr>
          <p:cNvPr id="6" name="Picture 5">
            <a:extLst>
              <a:ext uri="{FF2B5EF4-FFF2-40B4-BE49-F238E27FC236}">
                <a16:creationId xmlns:a16="http://schemas.microsoft.com/office/drawing/2014/main" id="{AAE6E2E3-6AFA-934A-9EBE-15A1044B794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1299830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06D43-080D-8F4F-9ADF-A49BB6C9241B}"/>
              </a:ext>
            </a:extLst>
          </p:cNvPr>
          <p:cNvSpPr>
            <a:spLocks noGrp="1"/>
          </p:cNvSpPr>
          <p:nvPr>
            <p:ph type="title"/>
          </p:nvPr>
        </p:nvSpPr>
        <p:spPr>
          <a:xfrm>
            <a:off x="330199" y="60721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51461-AF4C-1F43-AEEA-79424D0C6E1B}"/>
              </a:ext>
            </a:extLst>
          </p:cNvPr>
          <p:cNvSpPr>
            <a:spLocks noGrp="1"/>
          </p:cNvSpPr>
          <p:nvPr>
            <p:ph type="body" idx="1"/>
          </p:nvPr>
        </p:nvSpPr>
        <p:spPr>
          <a:xfrm>
            <a:off x="912585" y="1673224"/>
            <a:ext cx="10192657" cy="39147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347AA2-6BFE-F04A-8258-381B24A99A21}"/>
              </a:ext>
            </a:extLst>
          </p:cNvPr>
          <p:cNvSpPr>
            <a:spLocks noGrp="1"/>
          </p:cNvSpPr>
          <p:nvPr>
            <p:ph type="dt" sz="half" idx="2"/>
          </p:nvPr>
        </p:nvSpPr>
        <p:spPr>
          <a:xfrm>
            <a:off x="342904" y="6399891"/>
            <a:ext cx="2743200" cy="365125"/>
          </a:xfrm>
          <a:prstGeom prst="rect">
            <a:avLst/>
          </a:prstGeom>
        </p:spPr>
        <p:txBody>
          <a:bodyPr vert="horz" lIns="91440" tIns="45720" rIns="91440" bIns="45720" rtlCol="0" anchor="ctr"/>
          <a:lstStyle>
            <a:lvl1pPr algn="l">
              <a:defRPr sz="1050" b="0" i="0">
                <a:solidFill>
                  <a:srgbClr val="007DBB"/>
                </a:solidFill>
                <a:latin typeface="Arial" panose="020B0604020202020204" pitchFamily="34" charset="0"/>
                <a:cs typeface="Arial" panose="020B0604020202020204" pitchFamily="34" charset="0"/>
              </a:defRPr>
            </a:lvl1pPr>
          </a:lstStyle>
          <a:p>
            <a:fld id="{388DB96F-C361-40C7-A11A-A33DD600FC38}" type="datetime4">
              <a:rPr lang="en-US" smtClean="0"/>
              <a:t>September 24, 2025</a:t>
            </a:fld>
            <a:endParaRPr lang="en-US" dirty="0"/>
          </a:p>
        </p:txBody>
      </p:sp>
      <p:sp>
        <p:nvSpPr>
          <p:cNvPr id="6" name="Slide Number Placeholder 5">
            <a:extLst>
              <a:ext uri="{FF2B5EF4-FFF2-40B4-BE49-F238E27FC236}">
                <a16:creationId xmlns:a16="http://schemas.microsoft.com/office/drawing/2014/main" id="{06FF60DE-F467-5A4D-97D4-1ED60328B15C}"/>
              </a:ext>
            </a:extLst>
          </p:cNvPr>
          <p:cNvSpPr>
            <a:spLocks noGrp="1"/>
          </p:cNvSpPr>
          <p:nvPr>
            <p:ph type="sldNum" sz="quarter" idx="4"/>
          </p:nvPr>
        </p:nvSpPr>
        <p:spPr>
          <a:xfrm>
            <a:off x="4724400" y="6399892"/>
            <a:ext cx="2743200" cy="365125"/>
          </a:xfrm>
          <a:prstGeom prst="rect">
            <a:avLst/>
          </a:prstGeom>
        </p:spPr>
        <p:txBody>
          <a:bodyPr vert="horz" lIns="91440" tIns="45720" rIns="91440" bIns="45720" rtlCol="0" anchor="ctr"/>
          <a:lstStyle>
            <a:lvl1pPr algn="ctr">
              <a:defRPr sz="1050" b="0" i="0">
                <a:solidFill>
                  <a:srgbClr val="007DBB"/>
                </a:solidFill>
                <a:latin typeface="Arial" panose="020B0604020202020204" pitchFamily="34" charset="0"/>
                <a:cs typeface="Arial" panose="020B0604020202020204" pitchFamily="34" charset="0"/>
              </a:defRPr>
            </a:lvl1pPr>
          </a:lstStyle>
          <a:p>
            <a:fld id="{2C451916-448D-084F-871F-01BF4E2B7E7A}" type="slidenum">
              <a:rPr lang="en-US" smtClean="0"/>
              <a:pPr/>
              <a:t>‹#›</a:t>
            </a:fld>
            <a:endParaRPr lang="en-US" dirty="0"/>
          </a:p>
        </p:txBody>
      </p:sp>
      <p:sp>
        <p:nvSpPr>
          <p:cNvPr id="5" name="Footer Placeholder 4">
            <a:extLst>
              <a:ext uri="{FF2B5EF4-FFF2-40B4-BE49-F238E27FC236}">
                <a16:creationId xmlns:a16="http://schemas.microsoft.com/office/drawing/2014/main" id="{384057A9-0926-7841-86C9-8895334BDF52}"/>
              </a:ext>
            </a:extLst>
          </p:cNvPr>
          <p:cNvSpPr>
            <a:spLocks noGrp="1"/>
          </p:cNvSpPr>
          <p:nvPr>
            <p:ph type="ftr" sz="quarter" idx="3"/>
          </p:nvPr>
        </p:nvSpPr>
        <p:spPr>
          <a:xfrm>
            <a:off x="7739741" y="6399892"/>
            <a:ext cx="4114800" cy="365125"/>
          </a:xfrm>
          <a:prstGeom prst="rect">
            <a:avLst/>
          </a:prstGeom>
        </p:spPr>
        <p:txBody>
          <a:bodyPr vert="horz" lIns="91440" tIns="45720" rIns="91440" bIns="45720" rtlCol="0" anchor="ctr"/>
          <a:lstStyle>
            <a:lvl1pPr algn="r">
              <a:defRPr sz="1050" b="0" i="0">
                <a:solidFill>
                  <a:srgbClr val="007DBB"/>
                </a:solidFill>
                <a:latin typeface="Arial" panose="020B0604020202020204" pitchFamily="34" charset="0"/>
                <a:cs typeface="Arial" panose="020B0604020202020204" pitchFamily="34" charset="0"/>
              </a:defRPr>
            </a:lvl1pPr>
          </a:lstStyle>
          <a:p>
            <a:r>
              <a:rPr lang="en-US"/>
              <a:t>Human Foods Program</a:t>
            </a:r>
            <a:endParaRPr lang="en-US" dirty="0"/>
          </a:p>
        </p:txBody>
      </p:sp>
    </p:spTree>
    <p:extLst>
      <p:ext uri="{BB962C8B-B14F-4D97-AF65-F5344CB8AC3E}">
        <p14:creationId xmlns:p14="http://schemas.microsoft.com/office/powerpoint/2010/main" val="3604960212"/>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50" r:id="rId3"/>
    <p:sldLayoutId id="2147483651" r:id="rId4"/>
    <p:sldLayoutId id="2147483666" r:id="rId5"/>
    <p:sldLayoutId id="2147483652" r:id="rId6"/>
    <p:sldLayoutId id="2147483660" r:id="rId7"/>
    <p:sldLayoutId id="2147483665" r:id="rId8"/>
    <p:sldLayoutId id="2147483654" r:id="rId9"/>
    <p:sldLayoutId id="2147483655" r:id="rId10"/>
    <p:sldLayoutId id="2147483661" r:id="rId11"/>
  </p:sldLayoutIdLst>
  <p:hf hdr="0"/>
  <p:txStyles>
    <p:title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7DBB"/>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7DBB"/>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7DBB"/>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F47C2-536A-B370-F7DA-C1F8C7AA4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C8ACD3-5E79-B3DA-030C-4643A1D7E457}"/>
              </a:ext>
            </a:extLst>
          </p:cNvPr>
          <p:cNvSpPr>
            <a:spLocks noGrp="1"/>
          </p:cNvSpPr>
          <p:nvPr>
            <p:ph type="ctrTitle"/>
          </p:nvPr>
        </p:nvSpPr>
        <p:spPr>
          <a:xfrm>
            <a:off x="908117" y="2063135"/>
            <a:ext cx="10249321" cy="2236722"/>
          </a:xfrm>
        </p:spPr>
        <p:txBody>
          <a:bodyPr>
            <a:normAutofit/>
          </a:bodyPr>
          <a:lstStyle/>
          <a:p>
            <a:pPr>
              <a:lnSpc>
                <a:spcPct val="111111"/>
              </a:lnSpc>
            </a:pPr>
            <a:r>
              <a:rPr lang="en-US" dirty="0">
                <a:latin typeface="Merriweather"/>
                <a:cs typeface="Arial"/>
              </a:rPr>
              <a:t>Steady State Concentrations and Parameter Calculations Modules</a:t>
            </a:r>
            <a:endParaRPr lang="en-US" dirty="0"/>
          </a:p>
        </p:txBody>
      </p:sp>
      <p:sp>
        <p:nvSpPr>
          <p:cNvPr id="4" name="Slide Number Placeholder 3">
            <a:extLst>
              <a:ext uri="{FF2B5EF4-FFF2-40B4-BE49-F238E27FC236}">
                <a16:creationId xmlns:a16="http://schemas.microsoft.com/office/drawing/2014/main" id="{EEBE53D4-818F-91D5-D949-C6C7204D16F7}"/>
              </a:ext>
            </a:extLst>
          </p:cNvPr>
          <p:cNvSpPr>
            <a:spLocks noGrp="1"/>
          </p:cNvSpPr>
          <p:nvPr>
            <p:ph type="sldNum" sz="quarter" idx="12"/>
          </p:nvPr>
        </p:nvSpPr>
        <p:spPr/>
        <p:txBody>
          <a:bodyPr/>
          <a:lstStyle/>
          <a:p>
            <a:fld id="{2C451916-448D-084F-871F-01BF4E2B7E7A}" type="slidenum">
              <a:rPr lang="en-US" smtClean="0"/>
              <a:t>1</a:t>
            </a:fld>
            <a:endParaRPr lang="en-US"/>
          </a:p>
        </p:txBody>
      </p:sp>
      <p:sp>
        <p:nvSpPr>
          <p:cNvPr id="3" name="Footer Placeholder 2">
            <a:extLst>
              <a:ext uri="{FF2B5EF4-FFF2-40B4-BE49-F238E27FC236}">
                <a16:creationId xmlns:a16="http://schemas.microsoft.com/office/drawing/2014/main" id="{3598A796-E8E2-ECB3-992E-D3A3565191A7}"/>
              </a:ext>
            </a:extLst>
          </p:cNvPr>
          <p:cNvSpPr>
            <a:spLocks noGrp="1"/>
          </p:cNvSpPr>
          <p:nvPr>
            <p:ph type="ftr" sz="quarter" idx="11"/>
          </p:nvPr>
        </p:nvSpPr>
        <p:spPr/>
        <p:txBody>
          <a:bodyPr/>
          <a:lstStyle/>
          <a:p>
            <a:r>
              <a:rPr lang="en-US"/>
              <a:t>Human Foods Program</a:t>
            </a:r>
            <a:endParaRPr lang="en-US" dirty="0"/>
          </a:p>
        </p:txBody>
      </p:sp>
      <p:sp>
        <p:nvSpPr>
          <p:cNvPr id="5" name="Date Placeholder 4">
            <a:extLst>
              <a:ext uri="{FF2B5EF4-FFF2-40B4-BE49-F238E27FC236}">
                <a16:creationId xmlns:a16="http://schemas.microsoft.com/office/drawing/2014/main" id="{82D73DBC-91BF-A4A4-22BB-9296033AEC1F}"/>
              </a:ext>
            </a:extLst>
          </p:cNvPr>
          <p:cNvSpPr>
            <a:spLocks noGrp="1"/>
          </p:cNvSpPr>
          <p:nvPr>
            <p:ph type="dt" sz="half" idx="10"/>
          </p:nvPr>
        </p:nvSpPr>
        <p:spPr/>
        <p:txBody>
          <a:bodyPr/>
          <a:lstStyle/>
          <a:p>
            <a:fld id="{7409306A-2F8B-44A8-B84C-4AEB9515768B}" type="datetime4">
              <a:rPr lang="en-US" smtClean="0"/>
              <a:t>September 24, 2025</a:t>
            </a:fld>
            <a:endParaRPr lang="en-US" dirty="0"/>
          </a:p>
        </p:txBody>
      </p:sp>
    </p:spTree>
    <p:extLst>
      <p:ext uri="{BB962C8B-B14F-4D97-AF65-F5344CB8AC3E}">
        <p14:creationId xmlns:p14="http://schemas.microsoft.com/office/powerpoint/2010/main" val="3210184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4E64E-7C73-825A-119E-DB04B8873F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75A07-56DA-78BE-0FC6-8F5EC74F2741}"/>
              </a:ext>
            </a:extLst>
          </p:cNvPr>
          <p:cNvSpPr>
            <a:spLocks noGrp="1"/>
          </p:cNvSpPr>
          <p:nvPr>
            <p:ph type="title"/>
          </p:nvPr>
        </p:nvSpPr>
        <p:spPr>
          <a:xfrm>
            <a:off x="346877" y="505019"/>
            <a:ext cx="10515600" cy="548640"/>
          </a:xfrm>
        </p:spPr>
        <p:txBody>
          <a:bodyPr/>
          <a:lstStyle/>
          <a:p>
            <a:r>
              <a:rPr lang="en-US" dirty="0"/>
              <a:t>Example 1: Model Specifications Tab</a:t>
            </a:r>
          </a:p>
        </p:txBody>
      </p:sp>
      <p:sp>
        <p:nvSpPr>
          <p:cNvPr id="4" name="Date Placeholder 3">
            <a:extLst>
              <a:ext uri="{FF2B5EF4-FFF2-40B4-BE49-F238E27FC236}">
                <a16:creationId xmlns:a16="http://schemas.microsoft.com/office/drawing/2014/main" id="{E343B9E3-0AED-4F36-6E27-470EF7FD0FAE}"/>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FEF9BF9D-347D-DE16-D5CE-4C6F04A2A7E5}"/>
              </a:ext>
            </a:extLst>
          </p:cNvPr>
          <p:cNvSpPr>
            <a:spLocks noGrp="1"/>
          </p:cNvSpPr>
          <p:nvPr>
            <p:ph type="sldNum" sz="quarter" idx="12"/>
          </p:nvPr>
        </p:nvSpPr>
        <p:spPr/>
        <p:txBody>
          <a:bodyPr/>
          <a:lstStyle/>
          <a:p>
            <a:fld id="{2C451916-448D-084F-871F-01BF4E2B7E7A}" type="slidenum">
              <a:rPr lang="en-US" smtClean="0"/>
              <a:t>10</a:t>
            </a:fld>
            <a:endParaRPr lang="en-US"/>
          </a:p>
        </p:txBody>
      </p:sp>
      <p:sp>
        <p:nvSpPr>
          <p:cNvPr id="6" name="Footer Placeholder 5">
            <a:extLst>
              <a:ext uri="{FF2B5EF4-FFF2-40B4-BE49-F238E27FC236}">
                <a16:creationId xmlns:a16="http://schemas.microsoft.com/office/drawing/2014/main" id="{CAB9FDB7-7048-8AF3-4C88-121E88FCFE9C}"/>
              </a:ext>
            </a:extLst>
          </p:cNvPr>
          <p:cNvSpPr>
            <a:spLocks noGrp="1"/>
          </p:cNvSpPr>
          <p:nvPr>
            <p:ph type="ftr" sz="quarter" idx="11"/>
          </p:nvPr>
        </p:nvSpPr>
        <p:spPr/>
        <p:txBody>
          <a:bodyPr/>
          <a:lstStyle/>
          <a:p>
            <a:r>
              <a:rPr lang="en-US"/>
              <a:t>Human Foods Program</a:t>
            </a:r>
            <a:endParaRPr lang="en-US" dirty="0"/>
          </a:p>
        </p:txBody>
      </p:sp>
      <p:pic>
        <p:nvPicPr>
          <p:cNvPr id="8" name="Picture 7" descr="Graphical user interface, text, application&#10;&#10;AI-generated content may be incorrect.">
            <a:extLst>
              <a:ext uri="{FF2B5EF4-FFF2-40B4-BE49-F238E27FC236}">
                <a16:creationId xmlns:a16="http://schemas.microsoft.com/office/drawing/2014/main" id="{CE18BE36-95F3-52D6-064A-536A2B676315}"/>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2009141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6E365-6C20-21AB-A301-CF2DE0D7F4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C72384-A027-9D0D-B12B-DD1FB9616444}"/>
              </a:ext>
            </a:extLst>
          </p:cNvPr>
          <p:cNvSpPr>
            <a:spLocks noGrp="1"/>
          </p:cNvSpPr>
          <p:nvPr>
            <p:ph type="title"/>
          </p:nvPr>
        </p:nvSpPr>
        <p:spPr>
          <a:xfrm>
            <a:off x="346877" y="505019"/>
            <a:ext cx="10515600" cy="548640"/>
          </a:xfrm>
        </p:spPr>
        <p:txBody>
          <a:bodyPr/>
          <a:lstStyle/>
          <a:p>
            <a:r>
              <a:rPr lang="en-US" dirty="0"/>
              <a:t>Example 1: Compound Selection Tab</a:t>
            </a:r>
          </a:p>
        </p:txBody>
      </p:sp>
      <p:sp>
        <p:nvSpPr>
          <p:cNvPr id="4" name="Date Placeholder 3">
            <a:extLst>
              <a:ext uri="{FF2B5EF4-FFF2-40B4-BE49-F238E27FC236}">
                <a16:creationId xmlns:a16="http://schemas.microsoft.com/office/drawing/2014/main" id="{5C8C7CCC-FD76-B010-3612-0389699C6C35}"/>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F7BB0A4A-7E61-4036-4A6B-CA1998DFB7C2}"/>
              </a:ext>
            </a:extLst>
          </p:cNvPr>
          <p:cNvSpPr>
            <a:spLocks noGrp="1"/>
          </p:cNvSpPr>
          <p:nvPr>
            <p:ph type="sldNum" sz="quarter" idx="12"/>
          </p:nvPr>
        </p:nvSpPr>
        <p:spPr/>
        <p:txBody>
          <a:bodyPr/>
          <a:lstStyle/>
          <a:p>
            <a:fld id="{2C451916-448D-084F-871F-01BF4E2B7E7A}" type="slidenum">
              <a:rPr lang="en-US" smtClean="0"/>
              <a:t>11</a:t>
            </a:fld>
            <a:endParaRPr lang="en-US"/>
          </a:p>
        </p:txBody>
      </p:sp>
      <p:sp>
        <p:nvSpPr>
          <p:cNvPr id="6" name="Footer Placeholder 5">
            <a:extLst>
              <a:ext uri="{FF2B5EF4-FFF2-40B4-BE49-F238E27FC236}">
                <a16:creationId xmlns:a16="http://schemas.microsoft.com/office/drawing/2014/main" id="{C0863ED5-C7E9-0C07-19D0-E7A6283DBE71}"/>
              </a:ext>
            </a:extLst>
          </p:cNvPr>
          <p:cNvSpPr>
            <a:spLocks noGrp="1"/>
          </p:cNvSpPr>
          <p:nvPr>
            <p:ph type="ftr" sz="quarter" idx="11"/>
          </p:nvPr>
        </p:nvSpPr>
        <p:spPr/>
        <p:txBody>
          <a:bodyPr/>
          <a:lstStyle/>
          <a:p>
            <a:r>
              <a:rPr lang="en-US"/>
              <a:t>Human Foods Program</a:t>
            </a:r>
            <a:endParaRPr lang="en-US" dirty="0"/>
          </a:p>
        </p:txBody>
      </p:sp>
      <p:pic>
        <p:nvPicPr>
          <p:cNvPr id="8" name="Picture 7" descr="Graphical user interface, text, application&#10;&#10;AI-generated content may be incorrect.">
            <a:extLst>
              <a:ext uri="{FF2B5EF4-FFF2-40B4-BE49-F238E27FC236}">
                <a16:creationId xmlns:a16="http://schemas.microsoft.com/office/drawing/2014/main" id="{2B00CA08-ECFB-5E16-AEFF-D80970444B77}"/>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346205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C3CC0-BE4D-205C-B80D-523BF6999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918A7-59D0-B677-070B-768EA680E6E1}"/>
              </a:ext>
            </a:extLst>
          </p:cNvPr>
          <p:cNvSpPr>
            <a:spLocks noGrp="1"/>
          </p:cNvSpPr>
          <p:nvPr>
            <p:ph type="title"/>
          </p:nvPr>
        </p:nvSpPr>
        <p:spPr>
          <a:xfrm>
            <a:off x="346877" y="505019"/>
            <a:ext cx="10515600" cy="548640"/>
          </a:xfrm>
        </p:spPr>
        <p:txBody>
          <a:bodyPr/>
          <a:lstStyle/>
          <a:p>
            <a:r>
              <a:rPr lang="en-US" dirty="0"/>
              <a:t>Example 1: Advanced Parameters Tab</a:t>
            </a:r>
          </a:p>
        </p:txBody>
      </p:sp>
      <p:sp>
        <p:nvSpPr>
          <p:cNvPr id="4" name="Date Placeholder 3">
            <a:extLst>
              <a:ext uri="{FF2B5EF4-FFF2-40B4-BE49-F238E27FC236}">
                <a16:creationId xmlns:a16="http://schemas.microsoft.com/office/drawing/2014/main" id="{70534BA5-2041-CFEE-FB4C-FD083CD35057}"/>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17EA52EE-FA1C-F9E4-C994-0AFB3EC9B887}"/>
              </a:ext>
            </a:extLst>
          </p:cNvPr>
          <p:cNvSpPr>
            <a:spLocks noGrp="1"/>
          </p:cNvSpPr>
          <p:nvPr>
            <p:ph type="sldNum" sz="quarter" idx="12"/>
          </p:nvPr>
        </p:nvSpPr>
        <p:spPr/>
        <p:txBody>
          <a:bodyPr/>
          <a:lstStyle/>
          <a:p>
            <a:fld id="{2C451916-448D-084F-871F-01BF4E2B7E7A}" type="slidenum">
              <a:rPr lang="en-US" smtClean="0"/>
              <a:t>12</a:t>
            </a:fld>
            <a:endParaRPr lang="en-US"/>
          </a:p>
        </p:txBody>
      </p:sp>
      <p:sp>
        <p:nvSpPr>
          <p:cNvPr id="6" name="Footer Placeholder 5">
            <a:extLst>
              <a:ext uri="{FF2B5EF4-FFF2-40B4-BE49-F238E27FC236}">
                <a16:creationId xmlns:a16="http://schemas.microsoft.com/office/drawing/2014/main" id="{BD5CA160-C1A5-9A96-D8A2-B7B4C01DB3A7}"/>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9F13C135-171F-07F2-6DD8-5185B895E499}"/>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193021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B22E0-7DE6-5CB4-BA6B-4173DE198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A9949D-DE8E-8FCF-CDEB-096069442AA3}"/>
              </a:ext>
            </a:extLst>
          </p:cNvPr>
          <p:cNvSpPr>
            <a:spLocks noGrp="1"/>
          </p:cNvSpPr>
          <p:nvPr>
            <p:ph type="title"/>
          </p:nvPr>
        </p:nvSpPr>
        <p:spPr>
          <a:xfrm>
            <a:off x="346877" y="505019"/>
            <a:ext cx="10515600" cy="548640"/>
          </a:xfrm>
        </p:spPr>
        <p:txBody>
          <a:bodyPr/>
          <a:lstStyle/>
          <a:p>
            <a:r>
              <a:rPr lang="en-US" dirty="0"/>
              <a:t>Example 1: Run Simulation Tab</a:t>
            </a:r>
          </a:p>
        </p:txBody>
      </p:sp>
      <p:sp>
        <p:nvSpPr>
          <p:cNvPr id="4" name="Date Placeholder 3">
            <a:extLst>
              <a:ext uri="{FF2B5EF4-FFF2-40B4-BE49-F238E27FC236}">
                <a16:creationId xmlns:a16="http://schemas.microsoft.com/office/drawing/2014/main" id="{189AEDC1-1478-8F3D-1512-40365694BBFE}"/>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BD0C8D4B-2596-BF87-9F37-B603891321A3}"/>
              </a:ext>
            </a:extLst>
          </p:cNvPr>
          <p:cNvSpPr>
            <a:spLocks noGrp="1"/>
          </p:cNvSpPr>
          <p:nvPr>
            <p:ph type="sldNum" sz="quarter" idx="12"/>
          </p:nvPr>
        </p:nvSpPr>
        <p:spPr/>
        <p:txBody>
          <a:bodyPr/>
          <a:lstStyle/>
          <a:p>
            <a:fld id="{2C451916-448D-084F-871F-01BF4E2B7E7A}" type="slidenum">
              <a:rPr lang="en-US" smtClean="0"/>
              <a:t>13</a:t>
            </a:fld>
            <a:endParaRPr lang="en-US"/>
          </a:p>
        </p:txBody>
      </p:sp>
      <p:sp>
        <p:nvSpPr>
          <p:cNvPr id="6" name="Footer Placeholder 5">
            <a:extLst>
              <a:ext uri="{FF2B5EF4-FFF2-40B4-BE49-F238E27FC236}">
                <a16:creationId xmlns:a16="http://schemas.microsoft.com/office/drawing/2014/main" id="{763C8884-BF4C-A0F5-F1A5-9189C9C0DEB1}"/>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chart&#10;&#10;AI-generated content may be incorrect.">
            <a:extLst>
              <a:ext uri="{FF2B5EF4-FFF2-40B4-BE49-F238E27FC236}">
                <a16:creationId xmlns:a16="http://schemas.microsoft.com/office/drawing/2014/main" id="{0C028DD6-FF36-5EBE-C900-1A8CEA6ECB72}"/>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4234292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47D93-4490-308C-9C84-71F4F1D87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FA1CD-AD49-9EDD-F282-5F8093BFB8DC}"/>
              </a:ext>
            </a:extLst>
          </p:cNvPr>
          <p:cNvSpPr>
            <a:spLocks noGrp="1"/>
          </p:cNvSpPr>
          <p:nvPr>
            <p:ph type="title"/>
          </p:nvPr>
        </p:nvSpPr>
        <p:spPr>
          <a:xfrm>
            <a:off x="346877" y="505019"/>
            <a:ext cx="10515600" cy="548640"/>
          </a:xfrm>
        </p:spPr>
        <p:txBody>
          <a:bodyPr/>
          <a:lstStyle/>
          <a:p>
            <a:r>
              <a:rPr lang="en-US" dirty="0"/>
              <a:t>Example 1: Run Simulation Tab</a:t>
            </a:r>
          </a:p>
        </p:txBody>
      </p:sp>
      <p:sp>
        <p:nvSpPr>
          <p:cNvPr id="4" name="Date Placeholder 3">
            <a:extLst>
              <a:ext uri="{FF2B5EF4-FFF2-40B4-BE49-F238E27FC236}">
                <a16:creationId xmlns:a16="http://schemas.microsoft.com/office/drawing/2014/main" id="{5E78F638-4862-BA42-28F8-1A20E1B1D6F0}"/>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41962BEB-B093-31B5-57A5-3C16004AE776}"/>
              </a:ext>
            </a:extLst>
          </p:cNvPr>
          <p:cNvSpPr>
            <a:spLocks noGrp="1"/>
          </p:cNvSpPr>
          <p:nvPr>
            <p:ph type="sldNum" sz="quarter" idx="12"/>
          </p:nvPr>
        </p:nvSpPr>
        <p:spPr/>
        <p:txBody>
          <a:bodyPr/>
          <a:lstStyle/>
          <a:p>
            <a:fld id="{2C451916-448D-084F-871F-01BF4E2B7E7A}" type="slidenum">
              <a:rPr lang="en-US" smtClean="0"/>
              <a:t>14</a:t>
            </a:fld>
            <a:endParaRPr lang="en-US"/>
          </a:p>
        </p:txBody>
      </p:sp>
      <p:sp>
        <p:nvSpPr>
          <p:cNvPr id="6" name="Footer Placeholder 5">
            <a:extLst>
              <a:ext uri="{FF2B5EF4-FFF2-40B4-BE49-F238E27FC236}">
                <a16:creationId xmlns:a16="http://schemas.microsoft.com/office/drawing/2014/main" id="{6BF87B6C-FB41-6C57-A601-A4CD86BA5ABA}"/>
              </a:ext>
            </a:extLst>
          </p:cNvPr>
          <p:cNvSpPr>
            <a:spLocks noGrp="1"/>
          </p:cNvSpPr>
          <p:nvPr>
            <p:ph type="ftr" sz="quarter" idx="11"/>
          </p:nvPr>
        </p:nvSpPr>
        <p:spPr/>
        <p:txBody>
          <a:bodyPr/>
          <a:lstStyle/>
          <a:p>
            <a:r>
              <a:rPr lang="en-US"/>
              <a:t>Human Foods Program</a:t>
            </a:r>
            <a:endParaRPr lang="en-US" dirty="0"/>
          </a:p>
        </p:txBody>
      </p:sp>
      <p:pic>
        <p:nvPicPr>
          <p:cNvPr id="8" name="Picture 7" descr="Chart&#10;&#10;AI-generated content may be incorrect.">
            <a:extLst>
              <a:ext uri="{FF2B5EF4-FFF2-40B4-BE49-F238E27FC236}">
                <a16:creationId xmlns:a16="http://schemas.microsoft.com/office/drawing/2014/main" id="{5FAF93CC-0133-A7BA-7EF9-18390BF03EDC}"/>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92482995-CEF6-2CF3-7E5E-6BF6B4058A46}"/>
              </a:ext>
            </a:extLst>
          </p:cNvPr>
          <p:cNvSpPr/>
          <p:nvPr/>
        </p:nvSpPr>
        <p:spPr>
          <a:xfrm>
            <a:off x="1671484" y="3342968"/>
            <a:ext cx="1414620" cy="38380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883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57F54-1AA8-DE54-6399-113D76A84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F99FB4-283F-9F82-91C9-D88C9958A166}"/>
              </a:ext>
            </a:extLst>
          </p:cNvPr>
          <p:cNvSpPr>
            <a:spLocks noGrp="1"/>
          </p:cNvSpPr>
          <p:nvPr>
            <p:ph type="title"/>
          </p:nvPr>
        </p:nvSpPr>
        <p:spPr>
          <a:xfrm>
            <a:off x="346877" y="505019"/>
            <a:ext cx="10515600" cy="548640"/>
          </a:xfrm>
        </p:spPr>
        <p:txBody>
          <a:bodyPr/>
          <a:lstStyle/>
          <a:p>
            <a:r>
              <a:rPr lang="en-US" dirty="0"/>
              <a:t>Example 1: Run Simulation Tab</a:t>
            </a:r>
          </a:p>
        </p:txBody>
      </p:sp>
      <p:sp>
        <p:nvSpPr>
          <p:cNvPr id="4" name="Date Placeholder 3">
            <a:extLst>
              <a:ext uri="{FF2B5EF4-FFF2-40B4-BE49-F238E27FC236}">
                <a16:creationId xmlns:a16="http://schemas.microsoft.com/office/drawing/2014/main" id="{B53EDC11-6132-01F1-0EFD-2F8CC8216F26}"/>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C49EE8B2-D6E0-08C1-D9EE-079E299CA94C}"/>
              </a:ext>
            </a:extLst>
          </p:cNvPr>
          <p:cNvSpPr>
            <a:spLocks noGrp="1"/>
          </p:cNvSpPr>
          <p:nvPr>
            <p:ph type="sldNum" sz="quarter" idx="12"/>
          </p:nvPr>
        </p:nvSpPr>
        <p:spPr/>
        <p:txBody>
          <a:bodyPr/>
          <a:lstStyle/>
          <a:p>
            <a:fld id="{2C451916-448D-084F-871F-01BF4E2B7E7A}" type="slidenum">
              <a:rPr lang="en-US" smtClean="0"/>
              <a:t>15</a:t>
            </a:fld>
            <a:endParaRPr lang="en-US"/>
          </a:p>
        </p:txBody>
      </p:sp>
      <p:sp>
        <p:nvSpPr>
          <p:cNvPr id="6" name="Footer Placeholder 5">
            <a:extLst>
              <a:ext uri="{FF2B5EF4-FFF2-40B4-BE49-F238E27FC236}">
                <a16:creationId xmlns:a16="http://schemas.microsoft.com/office/drawing/2014/main" id="{0BF090B3-0414-410C-E9AC-1361B2E2ADAB}"/>
              </a:ext>
            </a:extLst>
          </p:cNvPr>
          <p:cNvSpPr>
            <a:spLocks noGrp="1"/>
          </p:cNvSpPr>
          <p:nvPr>
            <p:ph type="ftr" sz="quarter" idx="11"/>
          </p:nvPr>
        </p:nvSpPr>
        <p:spPr/>
        <p:txBody>
          <a:bodyPr/>
          <a:lstStyle/>
          <a:p>
            <a:r>
              <a:rPr lang="en-US"/>
              <a:t>Human Foods Program</a:t>
            </a:r>
            <a:endParaRPr lang="en-US" dirty="0"/>
          </a:p>
        </p:txBody>
      </p:sp>
      <p:pic>
        <p:nvPicPr>
          <p:cNvPr id="8" name="Picture 7">
            <a:extLst>
              <a:ext uri="{FF2B5EF4-FFF2-40B4-BE49-F238E27FC236}">
                <a16:creationId xmlns:a16="http://schemas.microsoft.com/office/drawing/2014/main" id="{21D060D2-5D0C-8914-B7B4-99FA7960D837}"/>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204029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0578B-264D-CDD4-2DA8-F677A3A91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47224A-89AC-93D4-A992-96B02CC887F7}"/>
              </a:ext>
            </a:extLst>
          </p:cNvPr>
          <p:cNvSpPr>
            <a:spLocks noGrp="1"/>
          </p:cNvSpPr>
          <p:nvPr>
            <p:ph type="title"/>
          </p:nvPr>
        </p:nvSpPr>
        <p:spPr>
          <a:xfrm>
            <a:off x="346877" y="505019"/>
            <a:ext cx="10515600" cy="548640"/>
          </a:xfrm>
        </p:spPr>
        <p:txBody>
          <a:bodyPr/>
          <a:lstStyle/>
          <a:p>
            <a:r>
              <a:rPr lang="en-US" dirty="0"/>
              <a:t>Example 1: Run Simulation Tab</a:t>
            </a:r>
          </a:p>
        </p:txBody>
      </p:sp>
      <p:sp>
        <p:nvSpPr>
          <p:cNvPr id="4" name="Date Placeholder 3">
            <a:extLst>
              <a:ext uri="{FF2B5EF4-FFF2-40B4-BE49-F238E27FC236}">
                <a16:creationId xmlns:a16="http://schemas.microsoft.com/office/drawing/2014/main" id="{D260154B-7D46-4D64-E26C-281657E550E4}"/>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E1061BF0-B2B1-29F8-4740-FE92D5CDA93F}"/>
              </a:ext>
            </a:extLst>
          </p:cNvPr>
          <p:cNvSpPr>
            <a:spLocks noGrp="1"/>
          </p:cNvSpPr>
          <p:nvPr>
            <p:ph type="sldNum" sz="quarter" idx="12"/>
          </p:nvPr>
        </p:nvSpPr>
        <p:spPr/>
        <p:txBody>
          <a:bodyPr/>
          <a:lstStyle/>
          <a:p>
            <a:fld id="{2C451916-448D-084F-871F-01BF4E2B7E7A}" type="slidenum">
              <a:rPr lang="en-US" smtClean="0"/>
              <a:t>16</a:t>
            </a:fld>
            <a:endParaRPr lang="en-US"/>
          </a:p>
        </p:txBody>
      </p:sp>
      <p:sp>
        <p:nvSpPr>
          <p:cNvPr id="6" name="Footer Placeholder 5">
            <a:extLst>
              <a:ext uri="{FF2B5EF4-FFF2-40B4-BE49-F238E27FC236}">
                <a16:creationId xmlns:a16="http://schemas.microsoft.com/office/drawing/2014/main" id="{192552EA-1A71-B228-364D-D926A83132BA}"/>
              </a:ext>
            </a:extLst>
          </p:cNvPr>
          <p:cNvSpPr>
            <a:spLocks noGrp="1"/>
          </p:cNvSpPr>
          <p:nvPr>
            <p:ph type="ftr" sz="quarter" idx="11"/>
          </p:nvPr>
        </p:nvSpPr>
        <p:spPr/>
        <p:txBody>
          <a:bodyPr/>
          <a:lstStyle/>
          <a:p>
            <a:r>
              <a:rPr lang="en-US"/>
              <a:t>Human Foods Program</a:t>
            </a:r>
            <a:endParaRPr lang="en-US" dirty="0"/>
          </a:p>
        </p:txBody>
      </p:sp>
      <p:pic>
        <p:nvPicPr>
          <p:cNvPr id="8" name="Picture 7" descr="Graphical user interface, application&#10;&#10;AI-generated content may be incorrect.">
            <a:extLst>
              <a:ext uri="{FF2B5EF4-FFF2-40B4-BE49-F238E27FC236}">
                <a16:creationId xmlns:a16="http://schemas.microsoft.com/office/drawing/2014/main" id="{46E133EF-06AF-DCAA-14BA-BDACDB31D040}"/>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326337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44C73-D292-27C1-5BA7-6BB304933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F3EDD4-9A37-3E10-7EEF-3E5818AE9311}"/>
              </a:ext>
            </a:extLst>
          </p:cNvPr>
          <p:cNvSpPr>
            <a:spLocks noGrp="1"/>
          </p:cNvSpPr>
          <p:nvPr>
            <p:ph type="title"/>
          </p:nvPr>
        </p:nvSpPr>
        <p:spPr>
          <a:xfrm>
            <a:off x="346877" y="687444"/>
            <a:ext cx="10515600" cy="548640"/>
          </a:xfrm>
        </p:spPr>
        <p:txBody>
          <a:bodyPr/>
          <a:lstStyle/>
          <a:p>
            <a:r>
              <a:rPr lang="en-US" dirty="0"/>
              <a:t>Parameter Calculations Module Overview</a:t>
            </a:r>
          </a:p>
        </p:txBody>
      </p:sp>
      <p:sp>
        <p:nvSpPr>
          <p:cNvPr id="4" name="Date Placeholder 3">
            <a:extLst>
              <a:ext uri="{FF2B5EF4-FFF2-40B4-BE49-F238E27FC236}">
                <a16:creationId xmlns:a16="http://schemas.microsoft.com/office/drawing/2014/main" id="{2761AADE-CB14-9FF2-B972-C26582964F8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C394DB69-B775-8526-EAF4-56A72D97CCCB}"/>
              </a:ext>
            </a:extLst>
          </p:cNvPr>
          <p:cNvSpPr>
            <a:spLocks noGrp="1"/>
          </p:cNvSpPr>
          <p:nvPr>
            <p:ph type="sldNum" sz="quarter" idx="12"/>
          </p:nvPr>
        </p:nvSpPr>
        <p:spPr/>
        <p:txBody>
          <a:bodyPr/>
          <a:lstStyle/>
          <a:p>
            <a:fld id="{2C451916-448D-084F-871F-01BF4E2B7E7A}" type="slidenum">
              <a:rPr lang="en-US" smtClean="0"/>
              <a:t>17</a:t>
            </a:fld>
            <a:endParaRPr lang="en-US"/>
          </a:p>
        </p:txBody>
      </p:sp>
      <p:sp>
        <p:nvSpPr>
          <p:cNvPr id="6" name="Footer Placeholder 5">
            <a:extLst>
              <a:ext uri="{FF2B5EF4-FFF2-40B4-BE49-F238E27FC236}">
                <a16:creationId xmlns:a16="http://schemas.microsoft.com/office/drawing/2014/main" id="{4C2DA5AC-8F0E-90A6-26F7-AE46DA219C9C}"/>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050895F5-3181-A6E0-4F14-5B159EE8788D}"/>
              </a:ext>
            </a:extLst>
          </p:cNvPr>
          <p:cNvSpPr txBox="1"/>
          <p:nvPr/>
        </p:nvSpPr>
        <p:spPr>
          <a:xfrm>
            <a:off x="425513" y="1741252"/>
            <a:ext cx="11126709"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Reasons for Use</a:t>
            </a:r>
          </a:p>
          <a:p>
            <a:pPr marL="742950" lvl="1" indent="-285750">
              <a:buFont typeface="Arial" panose="020B0604020202020204" pitchFamily="34" charset="0"/>
              <a:buChar char="•"/>
            </a:pPr>
            <a:r>
              <a:rPr lang="en-US" sz="2400" dirty="0"/>
              <a:t>Gain insight into common TK parameters/attributes of chemicals</a:t>
            </a:r>
          </a:p>
          <a:p>
            <a:pPr marL="742950" lvl="1" indent="-285750">
              <a:buFont typeface="Arial" panose="020B0604020202020204" pitchFamily="34" charset="0"/>
              <a:buChar char="•"/>
            </a:pPr>
            <a:r>
              <a:rPr lang="en-US" sz="2400" dirty="0"/>
              <a:t>Compare with in vivo data</a:t>
            </a:r>
          </a:p>
          <a:p>
            <a:pPr marL="742950" lvl="1" indent="-285750">
              <a:buFont typeface="Arial" panose="020B0604020202020204" pitchFamily="34" charset="0"/>
              <a:buChar char="•"/>
            </a:pPr>
            <a:r>
              <a:rPr lang="en-US" sz="2400" dirty="0"/>
              <a:t>Input into other mathematical models</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Parameter Outputs:</a:t>
            </a:r>
          </a:p>
          <a:p>
            <a:pPr marL="742950" lvl="1" indent="-285750">
              <a:buFont typeface="Arial" panose="020B0604020202020204" pitchFamily="34" charset="0"/>
              <a:buChar char="•"/>
            </a:pPr>
            <a:r>
              <a:rPr lang="en-US" sz="2400" dirty="0"/>
              <a:t>Elimination rate</a:t>
            </a:r>
          </a:p>
          <a:p>
            <a:pPr marL="742950" lvl="1" indent="-285750">
              <a:buFont typeface="Arial" panose="020B0604020202020204" pitchFamily="34" charset="0"/>
              <a:buChar char="•"/>
            </a:pPr>
            <a:r>
              <a:rPr lang="en-US" sz="2400" dirty="0"/>
              <a:t>Half-life</a:t>
            </a:r>
          </a:p>
          <a:p>
            <a:pPr marL="742950" lvl="1" indent="-285750">
              <a:buFont typeface="Arial" panose="020B0604020202020204" pitchFamily="34" charset="0"/>
              <a:buChar char="•"/>
            </a:pPr>
            <a:r>
              <a:rPr lang="en-US" sz="2400" dirty="0"/>
              <a:t>Total plasma clearance</a:t>
            </a:r>
          </a:p>
          <a:p>
            <a:pPr marL="742950" lvl="1" indent="-285750">
              <a:buFont typeface="Arial" panose="020B0604020202020204" pitchFamily="34" charset="0"/>
              <a:buChar char="•"/>
            </a:pPr>
            <a:r>
              <a:rPr lang="en-US" sz="2400" dirty="0"/>
              <a:t>Volume of distribution</a:t>
            </a:r>
          </a:p>
          <a:p>
            <a:pPr marL="742950" lvl="1" indent="-285750">
              <a:buFont typeface="Arial" panose="020B0604020202020204" pitchFamily="34" charset="0"/>
              <a:buChar char="•"/>
            </a:pPr>
            <a:r>
              <a:rPr lang="en-US" sz="2400" dirty="0"/>
              <a:t>Partition coefficients for 13 tissues</a:t>
            </a:r>
          </a:p>
        </p:txBody>
      </p:sp>
    </p:spTree>
    <p:extLst>
      <p:ext uri="{BB962C8B-B14F-4D97-AF65-F5344CB8AC3E}">
        <p14:creationId xmlns:p14="http://schemas.microsoft.com/office/powerpoint/2010/main" val="1050063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A5E7-8979-6340-8E5E-50F61792E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E8372-8A97-F511-1CE0-30828BF5453C}"/>
              </a:ext>
            </a:extLst>
          </p:cNvPr>
          <p:cNvSpPr>
            <a:spLocks noGrp="1"/>
          </p:cNvSpPr>
          <p:nvPr>
            <p:ph type="title"/>
          </p:nvPr>
        </p:nvSpPr>
        <p:spPr>
          <a:xfrm>
            <a:off x="342904" y="504660"/>
            <a:ext cx="10515600" cy="548640"/>
          </a:xfrm>
        </p:spPr>
        <p:txBody>
          <a:bodyPr/>
          <a:lstStyle/>
          <a:p>
            <a:r>
              <a:rPr lang="en-US" dirty="0"/>
              <a:t>Parameter Calculations Module Inputs</a:t>
            </a:r>
          </a:p>
        </p:txBody>
      </p:sp>
      <p:sp>
        <p:nvSpPr>
          <p:cNvPr id="4" name="Date Placeholder 3">
            <a:extLst>
              <a:ext uri="{FF2B5EF4-FFF2-40B4-BE49-F238E27FC236}">
                <a16:creationId xmlns:a16="http://schemas.microsoft.com/office/drawing/2014/main" id="{F6CBA63E-9299-E89E-9C99-3998403B8EF0}"/>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99F7F116-3301-C72D-F23E-BFDD3C6352F2}"/>
              </a:ext>
            </a:extLst>
          </p:cNvPr>
          <p:cNvSpPr>
            <a:spLocks noGrp="1"/>
          </p:cNvSpPr>
          <p:nvPr>
            <p:ph type="sldNum" sz="quarter" idx="12"/>
          </p:nvPr>
        </p:nvSpPr>
        <p:spPr/>
        <p:txBody>
          <a:bodyPr/>
          <a:lstStyle/>
          <a:p>
            <a:fld id="{2C451916-448D-084F-871F-01BF4E2B7E7A}" type="slidenum">
              <a:rPr lang="en-US" smtClean="0"/>
              <a:t>18</a:t>
            </a:fld>
            <a:endParaRPr lang="en-US"/>
          </a:p>
        </p:txBody>
      </p:sp>
      <p:sp>
        <p:nvSpPr>
          <p:cNvPr id="6" name="Footer Placeholder 5">
            <a:extLst>
              <a:ext uri="{FF2B5EF4-FFF2-40B4-BE49-F238E27FC236}">
                <a16:creationId xmlns:a16="http://schemas.microsoft.com/office/drawing/2014/main" id="{F6333D46-EAD0-C062-7C95-0B914F6F1D88}"/>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9F22A4E5-B12C-A29F-3583-E55C40FC427C}"/>
              </a:ext>
            </a:extLst>
          </p:cNvPr>
          <p:cNvSpPr txBox="1"/>
          <p:nvPr/>
        </p:nvSpPr>
        <p:spPr>
          <a:xfrm>
            <a:off x="724684" y="1637378"/>
            <a:ext cx="5912089" cy="2246769"/>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Required: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Species and species preferences (if applicable)</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silico parameter preference</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Chemicals to simulate</a:t>
            </a:r>
          </a:p>
        </p:txBody>
      </p:sp>
      <p:sp>
        <p:nvSpPr>
          <p:cNvPr id="9" name="TextBox 8">
            <a:extLst>
              <a:ext uri="{FF2B5EF4-FFF2-40B4-BE49-F238E27FC236}">
                <a16:creationId xmlns:a16="http://schemas.microsoft.com/office/drawing/2014/main" id="{FBA56B7A-8120-F9E9-F79E-BC0B49BBE8A4}"/>
              </a:ext>
            </a:extLst>
          </p:cNvPr>
          <p:cNvSpPr txBox="1"/>
          <p:nvPr/>
        </p:nvSpPr>
        <p:spPr>
          <a:xfrm>
            <a:off x="6915935" y="1637378"/>
            <a:ext cx="4810125"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Optional:</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Bioavailability settings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calculation preferences for hepatic clearance, fraction unbound, and partition coefficients</a:t>
            </a:r>
          </a:p>
        </p:txBody>
      </p:sp>
    </p:spTree>
    <p:extLst>
      <p:ext uri="{BB962C8B-B14F-4D97-AF65-F5344CB8AC3E}">
        <p14:creationId xmlns:p14="http://schemas.microsoft.com/office/powerpoint/2010/main" val="3133681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EE2D-B2DE-9254-97AF-99D2768BEE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204C0-FB02-065C-AFBF-43BF4E4A4E64}"/>
              </a:ext>
            </a:extLst>
          </p:cNvPr>
          <p:cNvSpPr>
            <a:spLocks noGrp="1"/>
          </p:cNvSpPr>
          <p:nvPr>
            <p:ph type="title"/>
          </p:nvPr>
        </p:nvSpPr>
        <p:spPr>
          <a:xfrm>
            <a:off x="346877" y="505019"/>
            <a:ext cx="10515600" cy="548640"/>
          </a:xfrm>
        </p:spPr>
        <p:txBody>
          <a:bodyPr/>
          <a:lstStyle/>
          <a:p>
            <a:r>
              <a:rPr lang="en-US" dirty="0"/>
              <a:t>Example 1 Scenario</a:t>
            </a:r>
          </a:p>
        </p:txBody>
      </p:sp>
      <p:sp>
        <p:nvSpPr>
          <p:cNvPr id="3" name="Content Placeholder 2">
            <a:extLst>
              <a:ext uri="{FF2B5EF4-FFF2-40B4-BE49-F238E27FC236}">
                <a16:creationId xmlns:a16="http://schemas.microsoft.com/office/drawing/2014/main" id="{00DAA167-D26C-22CE-EAF8-A6385118F518}"/>
              </a:ext>
            </a:extLst>
          </p:cNvPr>
          <p:cNvSpPr>
            <a:spLocks noGrp="1"/>
          </p:cNvSpPr>
          <p:nvPr>
            <p:ph idx="1"/>
          </p:nvPr>
        </p:nvSpPr>
        <p:spPr>
          <a:xfrm>
            <a:off x="912585" y="1200150"/>
            <a:ext cx="10192657" cy="4962525"/>
          </a:xfrm>
        </p:spPr>
        <p:txBody>
          <a:bodyPr>
            <a:normAutofit lnSpcReduction="10000"/>
          </a:bodyPr>
          <a:lstStyle/>
          <a:p>
            <a:r>
              <a:rPr lang="en-US" dirty="0"/>
              <a:t>Goal:</a:t>
            </a:r>
            <a:br>
              <a:rPr lang="en-US" dirty="0"/>
            </a:br>
            <a:endParaRPr lang="en-US" dirty="0"/>
          </a:p>
          <a:p>
            <a:pPr lvl="1"/>
            <a:r>
              <a:rPr lang="en-US" dirty="0"/>
              <a:t>Obtain the human TK parameter values of seven food colorings</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br>
              <a:rPr lang="en-US" dirty="0"/>
            </a:br>
            <a:endParaRPr lang="en-US" dirty="0"/>
          </a:p>
          <a:p>
            <a:pPr lvl="1"/>
            <a:endParaRPr lang="en-US" dirty="0"/>
          </a:p>
          <a:p>
            <a:pPr lvl="1"/>
            <a:r>
              <a:rPr lang="en-US" dirty="0"/>
              <a:t>Use the available in silico parameters</a:t>
            </a:r>
          </a:p>
        </p:txBody>
      </p:sp>
      <p:sp>
        <p:nvSpPr>
          <p:cNvPr id="4" name="Date Placeholder 3">
            <a:extLst>
              <a:ext uri="{FF2B5EF4-FFF2-40B4-BE49-F238E27FC236}">
                <a16:creationId xmlns:a16="http://schemas.microsoft.com/office/drawing/2014/main" id="{64D9F5D1-00E6-B7F2-FB8B-7DB7B812C72E}"/>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872F9942-FFC8-9959-9FF0-C457F7139CE0}"/>
              </a:ext>
            </a:extLst>
          </p:cNvPr>
          <p:cNvSpPr>
            <a:spLocks noGrp="1"/>
          </p:cNvSpPr>
          <p:nvPr>
            <p:ph type="sldNum" sz="quarter" idx="12"/>
          </p:nvPr>
        </p:nvSpPr>
        <p:spPr/>
        <p:txBody>
          <a:bodyPr/>
          <a:lstStyle/>
          <a:p>
            <a:fld id="{2C451916-448D-084F-871F-01BF4E2B7E7A}" type="slidenum">
              <a:rPr lang="en-US" smtClean="0"/>
              <a:t>19</a:t>
            </a:fld>
            <a:endParaRPr lang="en-US"/>
          </a:p>
        </p:txBody>
      </p:sp>
      <p:sp>
        <p:nvSpPr>
          <p:cNvPr id="6" name="Footer Placeholder 5">
            <a:extLst>
              <a:ext uri="{FF2B5EF4-FFF2-40B4-BE49-F238E27FC236}">
                <a16:creationId xmlns:a16="http://schemas.microsoft.com/office/drawing/2014/main" id="{D4D50E11-A981-545B-EEBF-C291098B3AF9}"/>
              </a:ext>
            </a:extLst>
          </p:cNvPr>
          <p:cNvSpPr>
            <a:spLocks noGrp="1"/>
          </p:cNvSpPr>
          <p:nvPr>
            <p:ph type="ftr" sz="quarter" idx="11"/>
          </p:nvPr>
        </p:nvSpPr>
        <p:spPr/>
        <p:txBody>
          <a:bodyPr/>
          <a:lstStyle/>
          <a:p>
            <a:r>
              <a:rPr lang="en-US"/>
              <a:t>Human Foods Program</a:t>
            </a:r>
            <a:endParaRPr lang="en-US" dirty="0"/>
          </a:p>
        </p:txBody>
      </p:sp>
      <p:graphicFrame>
        <p:nvGraphicFramePr>
          <p:cNvPr id="8" name="Table 7">
            <a:extLst>
              <a:ext uri="{FF2B5EF4-FFF2-40B4-BE49-F238E27FC236}">
                <a16:creationId xmlns:a16="http://schemas.microsoft.com/office/drawing/2014/main" id="{EB420CB3-DFF4-3590-ECA5-330465E4AC6B}"/>
              </a:ext>
            </a:extLst>
          </p:cNvPr>
          <p:cNvGraphicFramePr>
            <a:graphicFrameLocks noGrp="1"/>
          </p:cNvGraphicFramePr>
          <p:nvPr>
            <p:extLst>
              <p:ext uri="{D42A27DB-BD31-4B8C-83A1-F6EECF244321}">
                <p14:modId xmlns:p14="http://schemas.microsoft.com/office/powerpoint/2010/main" val="3252628200"/>
              </p:ext>
            </p:extLst>
          </p:nvPr>
        </p:nvGraphicFramePr>
        <p:xfrm>
          <a:off x="2996294" y="2676283"/>
          <a:ext cx="6025237" cy="2682240"/>
        </p:xfrm>
        <a:graphic>
          <a:graphicData uri="http://schemas.openxmlformats.org/drawingml/2006/table">
            <a:tbl>
              <a:tblPr firstRow="1" bandRow="1">
                <a:tableStyleId>{5C22544A-7EE6-4342-B048-85BDC9FD1C3A}</a:tableStyleId>
              </a:tblPr>
              <a:tblGrid>
                <a:gridCol w="3929211">
                  <a:extLst>
                    <a:ext uri="{9D8B030D-6E8A-4147-A177-3AD203B41FA5}">
                      <a16:colId xmlns:a16="http://schemas.microsoft.com/office/drawing/2014/main" val="4055992754"/>
                    </a:ext>
                  </a:extLst>
                </a:gridCol>
                <a:gridCol w="2096026">
                  <a:extLst>
                    <a:ext uri="{9D8B030D-6E8A-4147-A177-3AD203B41FA5}">
                      <a16:colId xmlns:a16="http://schemas.microsoft.com/office/drawing/2014/main" val="3209741333"/>
                    </a:ext>
                  </a:extLst>
                </a:gridCol>
              </a:tblGrid>
              <a:tr h="276623">
                <a:tc>
                  <a:txBody>
                    <a:bodyPr/>
                    <a:lstStyle/>
                    <a:p>
                      <a:pPr algn="ctr"/>
                      <a:r>
                        <a:rPr lang="en-US" sz="1600" dirty="0">
                          <a:latin typeface="Arial" panose="020B0604020202020204" pitchFamily="34" charset="0"/>
                          <a:cs typeface="Arial" panose="020B0604020202020204" pitchFamily="34" charset="0"/>
                        </a:rPr>
                        <a:t>Chemical Name</a:t>
                      </a:r>
                    </a:p>
                  </a:txBody>
                  <a:tcPr/>
                </a:tc>
                <a:tc>
                  <a:txBody>
                    <a:bodyPr/>
                    <a:lstStyle/>
                    <a:p>
                      <a:pPr algn="ctr"/>
                      <a:r>
                        <a:rPr lang="en-US" sz="1600" dirty="0">
                          <a:latin typeface="Arial" panose="020B0604020202020204" pitchFamily="34" charset="0"/>
                          <a:cs typeface="Arial" panose="020B0604020202020204" pitchFamily="34" charset="0"/>
                        </a:rPr>
                        <a:t>CASRN</a:t>
                      </a:r>
                    </a:p>
                  </a:txBody>
                  <a:tcPr/>
                </a:tc>
                <a:extLst>
                  <a:ext uri="{0D108BD9-81ED-4DB2-BD59-A6C34878D82A}">
                    <a16:rowId xmlns:a16="http://schemas.microsoft.com/office/drawing/2014/main" val="3145553871"/>
                  </a:ext>
                </a:extLst>
              </a:tr>
              <a:tr h="276623">
                <a:tc>
                  <a:txBody>
                    <a:bodyPr/>
                    <a:lstStyle/>
                    <a:p>
                      <a:r>
                        <a:rPr lang="en-US" sz="1600" dirty="0">
                          <a:latin typeface="Arial" panose="020B0604020202020204" pitchFamily="34" charset="0"/>
                          <a:cs typeface="Arial" panose="020B0604020202020204" pitchFamily="34" charset="0"/>
                        </a:rPr>
                        <a:t>FD&amp;C Red 4</a:t>
                      </a:r>
                    </a:p>
                  </a:txBody>
                  <a:tcPr/>
                </a:tc>
                <a:tc>
                  <a:txBody>
                    <a:bodyPr/>
                    <a:lstStyle/>
                    <a:p>
                      <a:r>
                        <a:rPr lang="en-US" sz="1600" dirty="0">
                          <a:latin typeface="Arial" panose="020B0604020202020204" pitchFamily="34" charset="0"/>
                          <a:cs typeface="Arial" panose="020B0604020202020204" pitchFamily="34" charset="0"/>
                        </a:rPr>
                        <a:t>4548-53-2</a:t>
                      </a:r>
                    </a:p>
                  </a:txBody>
                  <a:tcPr/>
                </a:tc>
                <a:extLst>
                  <a:ext uri="{0D108BD9-81ED-4DB2-BD59-A6C34878D82A}">
                    <a16:rowId xmlns:a16="http://schemas.microsoft.com/office/drawing/2014/main" val="492961621"/>
                  </a:ext>
                </a:extLst>
              </a:tr>
              <a:tr h="276623">
                <a:tc>
                  <a:txBody>
                    <a:bodyPr/>
                    <a:lstStyle/>
                    <a:p>
                      <a:r>
                        <a:rPr lang="en-US" sz="1600" dirty="0">
                          <a:latin typeface="Arial" panose="020B0604020202020204" pitchFamily="34" charset="0"/>
                          <a:cs typeface="Arial" panose="020B0604020202020204" pitchFamily="34" charset="0"/>
                        </a:rPr>
                        <a:t>FD&amp;C Yellow 6</a:t>
                      </a:r>
                    </a:p>
                  </a:txBody>
                  <a:tcPr/>
                </a:tc>
                <a:tc>
                  <a:txBody>
                    <a:bodyPr/>
                    <a:lstStyle/>
                    <a:p>
                      <a:r>
                        <a:rPr lang="en-US" sz="1600" dirty="0">
                          <a:latin typeface="Arial" panose="020B0604020202020204" pitchFamily="34" charset="0"/>
                          <a:cs typeface="Arial" panose="020B0604020202020204" pitchFamily="34" charset="0"/>
                        </a:rPr>
                        <a:t>2783-94-0</a:t>
                      </a:r>
                    </a:p>
                  </a:txBody>
                  <a:tcPr/>
                </a:tc>
                <a:extLst>
                  <a:ext uri="{0D108BD9-81ED-4DB2-BD59-A6C34878D82A}">
                    <a16:rowId xmlns:a16="http://schemas.microsoft.com/office/drawing/2014/main" val="1219640416"/>
                  </a:ext>
                </a:extLst>
              </a:tr>
              <a:tr h="276623">
                <a:tc>
                  <a:txBody>
                    <a:bodyPr/>
                    <a:lstStyle/>
                    <a:p>
                      <a:r>
                        <a:rPr lang="en-US" sz="1600" dirty="0">
                          <a:latin typeface="Arial" panose="020B0604020202020204" pitchFamily="34" charset="0"/>
                          <a:cs typeface="Arial" panose="020B0604020202020204" pitchFamily="34" charset="0"/>
                        </a:rPr>
                        <a:t>FD&amp;C Blue 1</a:t>
                      </a:r>
                    </a:p>
                  </a:txBody>
                  <a:tcPr/>
                </a:tc>
                <a:tc>
                  <a:txBody>
                    <a:bodyPr/>
                    <a:lstStyle/>
                    <a:p>
                      <a:r>
                        <a:rPr lang="en-US" sz="1600" dirty="0">
                          <a:latin typeface="Arial" panose="020B0604020202020204" pitchFamily="34" charset="0"/>
                          <a:cs typeface="Arial" panose="020B0604020202020204" pitchFamily="34" charset="0"/>
                        </a:rPr>
                        <a:t>3844-45-9</a:t>
                      </a:r>
                    </a:p>
                  </a:txBody>
                  <a:tcPr/>
                </a:tc>
                <a:extLst>
                  <a:ext uri="{0D108BD9-81ED-4DB2-BD59-A6C34878D82A}">
                    <a16:rowId xmlns:a16="http://schemas.microsoft.com/office/drawing/2014/main" val="3299884224"/>
                  </a:ext>
                </a:extLst>
              </a:tr>
              <a:tr h="276623">
                <a:tc>
                  <a:txBody>
                    <a:bodyPr/>
                    <a:lstStyle/>
                    <a:p>
                      <a:r>
                        <a:rPr lang="en-US" sz="1600" dirty="0">
                          <a:latin typeface="Arial" panose="020B0604020202020204" pitchFamily="34" charset="0"/>
                          <a:cs typeface="Arial" panose="020B0604020202020204" pitchFamily="34" charset="0"/>
                        </a:rPr>
                        <a:t>FD&amp;C Yellow 5</a:t>
                      </a:r>
                    </a:p>
                  </a:txBody>
                  <a:tcPr/>
                </a:tc>
                <a:tc>
                  <a:txBody>
                    <a:bodyPr/>
                    <a:lstStyle/>
                    <a:p>
                      <a:r>
                        <a:rPr lang="en-US" sz="1600" dirty="0">
                          <a:latin typeface="Arial" panose="020B0604020202020204" pitchFamily="34" charset="0"/>
                          <a:cs typeface="Arial" panose="020B0604020202020204" pitchFamily="34" charset="0"/>
                        </a:rPr>
                        <a:t>1934-21-0</a:t>
                      </a:r>
                    </a:p>
                  </a:txBody>
                  <a:tcPr/>
                </a:tc>
                <a:extLst>
                  <a:ext uri="{0D108BD9-81ED-4DB2-BD59-A6C34878D82A}">
                    <a16:rowId xmlns:a16="http://schemas.microsoft.com/office/drawing/2014/main" val="1137970655"/>
                  </a:ext>
                </a:extLst>
              </a:tr>
              <a:tr h="276623">
                <a:tc>
                  <a:txBody>
                    <a:bodyPr/>
                    <a:lstStyle/>
                    <a:p>
                      <a:r>
                        <a:rPr lang="en-US" sz="1600" dirty="0">
                          <a:latin typeface="Arial" panose="020B0604020202020204" pitchFamily="34" charset="0"/>
                          <a:cs typeface="Arial" panose="020B0604020202020204" pitchFamily="34" charset="0"/>
                        </a:rPr>
                        <a:t>FD&amp;C Red 3</a:t>
                      </a:r>
                    </a:p>
                  </a:txBody>
                  <a:tcPr/>
                </a:tc>
                <a:tc>
                  <a:txBody>
                    <a:bodyPr/>
                    <a:lstStyle/>
                    <a:p>
                      <a:r>
                        <a:rPr lang="en-US" sz="1600" dirty="0">
                          <a:latin typeface="Arial" panose="020B0604020202020204" pitchFamily="34" charset="0"/>
                          <a:cs typeface="Arial" panose="020B0604020202020204" pitchFamily="34" charset="0"/>
                        </a:rPr>
                        <a:t>16423-68-0</a:t>
                      </a:r>
                    </a:p>
                  </a:txBody>
                  <a:tcPr/>
                </a:tc>
                <a:extLst>
                  <a:ext uri="{0D108BD9-81ED-4DB2-BD59-A6C34878D82A}">
                    <a16:rowId xmlns:a16="http://schemas.microsoft.com/office/drawing/2014/main" val="1801356694"/>
                  </a:ext>
                </a:extLst>
              </a:tr>
              <a:tr h="276623">
                <a:tc>
                  <a:txBody>
                    <a:bodyPr/>
                    <a:lstStyle/>
                    <a:p>
                      <a:r>
                        <a:rPr lang="en-US" sz="1600" dirty="0">
                          <a:latin typeface="Arial" panose="020B0604020202020204" pitchFamily="34" charset="0"/>
                          <a:cs typeface="Arial" panose="020B0604020202020204" pitchFamily="34" charset="0"/>
                        </a:rPr>
                        <a:t>FD&amp;C Green 3</a:t>
                      </a:r>
                    </a:p>
                  </a:txBody>
                  <a:tcPr/>
                </a:tc>
                <a:tc>
                  <a:txBody>
                    <a:bodyPr/>
                    <a:lstStyle/>
                    <a:p>
                      <a:r>
                        <a:rPr lang="en-US" sz="1600" dirty="0">
                          <a:latin typeface="Arial" panose="020B0604020202020204" pitchFamily="34" charset="0"/>
                          <a:cs typeface="Arial" panose="020B0604020202020204" pitchFamily="34" charset="0"/>
                        </a:rPr>
                        <a:t>2353-45-9</a:t>
                      </a:r>
                    </a:p>
                  </a:txBody>
                  <a:tcPr/>
                </a:tc>
                <a:extLst>
                  <a:ext uri="{0D108BD9-81ED-4DB2-BD59-A6C34878D82A}">
                    <a16:rowId xmlns:a16="http://schemas.microsoft.com/office/drawing/2014/main" val="2373355254"/>
                  </a:ext>
                </a:extLst>
              </a:tr>
              <a:tr h="276623">
                <a:tc>
                  <a:txBody>
                    <a:bodyPr/>
                    <a:lstStyle/>
                    <a:p>
                      <a:r>
                        <a:rPr lang="en-US" sz="1600" dirty="0">
                          <a:latin typeface="Arial" panose="020B0604020202020204" pitchFamily="34" charset="0"/>
                          <a:cs typeface="Arial" panose="020B0604020202020204" pitchFamily="34" charset="0"/>
                        </a:rPr>
                        <a:t>FD&amp;C Green 1</a:t>
                      </a:r>
                    </a:p>
                  </a:txBody>
                  <a:tcPr/>
                </a:tc>
                <a:tc>
                  <a:txBody>
                    <a:bodyPr/>
                    <a:lstStyle/>
                    <a:p>
                      <a:r>
                        <a:rPr lang="en-US" sz="1600" dirty="0">
                          <a:latin typeface="Arial" panose="020B0604020202020204" pitchFamily="34" charset="0"/>
                          <a:cs typeface="Arial" panose="020B0604020202020204" pitchFamily="34" charset="0"/>
                        </a:rPr>
                        <a:t>4680-78-8</a:t>
                      </a:r>
                    </a:p>
                  </a:txBody>
                  <a:tcPr/>
                </a:tc>
                <a:extLst>
                  <a:ext uri="{0D108BD9-81ED-4DB2-BD59-A6C34878D82A}">
                    <a16:rowId xmlns:a16="http://schemas.microsoft.com/office/drawing/2014/main" val="3015918895"/>
                  </a:ext>
                </a:extLst>
              </a:tr>
            </a:tbl>
          </a:graphicData>
        </a:graphic>
      </p:graphicFrame>
    </p:spTree>
    <p:extLst>
      <p:ext uri="{BB962C8B-B14F-4D97-AF65-F5344CB8AC3E}">
        <p14:creationId xmlns:p14="http://schemas.microsoft.com/office/powerpoint/2010/main" val="1626999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3CC2-2961-9D59-F855-92FE75183116}"/>
              </a:ext>
            </a:extLst>
          </p:cNvPr>
          <p:cNvSpPr>
            <a:spLocks noGrp="1"/>
          </p:cNvSpPr>
          <p:nvPr>
            <p:ph type="title"/>
          </p:nvPr>
        </p:nvSpPr>
        <p:spPr>
          <a:xfrm>
            <a:off x="346877" y="682467"/>
            <a:ext cx="10515600" cy="548640"/>
          </a:xfrm>
        </p:spPr>
        <p:txBody>
          <a:bodyPr/>
          <a:lstStyle/>
          <a:p>
            <a:r>
              <a:rPr lang="en-US" dirty="0"/>
              <a:t>Steady State Concentrations Module Overview</a:t>
            </a:r>
          </a:p>
        </p:txBody>
      </p:sp>
      <p:sp>
        <p:nvSpPr>
          <p:cNvPr id="4" name="Date Placeholder 3">
            <a:extLst>
              <a:ext uri="{FF2B5EF4-FFF2-40B4-BE49-F238E27FC236}">
                <a16:creationId xmlns:a16="http://schemas.microsoft.com/office/drawing/2014/main" id="{52B83767-2DFE-BDC0-5F5E-B2B1A7E03FFF}"/>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70C30B04-8517-2674-E41A-DB8BFDE96542}"/>
              </a:ext>
            </a:extLst>
          </p:cNvPr>
          <p:cNvSpPr>
            <a:spLocks noGrp="1"/>
          </p:cNvSpPr>
          <p:nvPr>
            <p:ph type="sldNum" sz="quarter" idx="12"/>
          </p:nvPr>
        </p:nvSpPr>
        <p:spPr/>
        <p:txBody>
          <a:bodyPr/>
          <a:lstStyle/>
          <a:p>
            <a:fld id="{2C451916-448D-084F-871F-01BF4E2B7E7A}" type="slidenum">
              <a:rPr lang="en-US" smtClean="0"/>
              <a:t>2</a:t>
            </a:fld>
            <a:endParaRPr lang="en-US"/>
          </a:p>
        </p:txBody>
      </p:sp>
      <p:sp>
        <p:nvSpPr>
          <p:cNvPr id="6" name="Footer Placeholder 5">
            <a:extLst>
              <a:ext uri="{FF2B5EF4-FFF2-40B4-BE49-F238E27FC236}">
                <a16:creationId xmlns:a16="http://schemas.microsoft.com/office/drawing/2014/main" id="{3EFD8C30-B238-0CF4-9283-023BD938E274}"/>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6E021487-1B39-B818-8CD4-DDAB34A66B63}"/>
              </a:ext>
            </a:extLst>
          </p:cNvPr>
          <p:cNvSpPr txBox="1"/>
          <p:nvPr/>
        </p:nvSpPr>
        <p:spPr>
          <a:xfrm>
            <a:off x="5133315" y="1937266"/>
            <a:ext cx="6721226"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A chemical’s steady state (SS) concentration is its concentration when the rate of chemical entering and leaving the body are equal during repeated exposures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exposure level (“dose”), clearance rate, and bioavailability of a chemical all play a role in determining 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Useful in knowing how quickly your chemical accumulates during repeated exposures</a:t>
            </a:r>
          </a:p>
        </p:txBody>
      </p:sp>
      <p:grpSp>
        <p:nvGrpSpPr>
          <p:cNvPr id="18" name="Group 17">
            <a:extLst>
              <a:ext uri="{FF2B5EF4-FFF2-40B4-BE49-F238E27FC236}">
                <a16:creationId xmlns:a16="http://schemas.microsoft.com/office/drawing/2014/main" id="{BCF1E56B-C2A1-61F0-86F7-257FDBBA8D1F}"/>
              </a:ext>
            </a:extLst>
          </p:cNvPr>
          <p:cNvGrpSpPr/>
          <p:nvPr/>
        </p:nvGrpSpPr>
        <p:grpSpPr>
          <a:xfrm>
            <a:off x="832331" y="2874207"/>
            <a:ext cx="3591596" cy="2345385"/>
            <a:chOff x="832331" y="2874207"/>
            <a:chExt cx="3591596" cy="2345385"/>
          </a:xfrm>
        </p:grpSpPr>
        <p:pic>
          <p:nvPicPr>
            <p:cNvPr id="11" name="Picture 10" descr="Diagram&#10;&#10;AI-generated content may be incorrect.">
              <a:extLst>
                <a:ext uri="{FF2B5EF4-FFF2-40B4-BE49-F238E27FC236}">
                  <a16:creationId xmlns:a16="http://schemas.microsoft.com/office/drawing/2014/main" id="{78FEA7A0-5F4B-7A49-58A8-31F2A304127E}"/>
                </a:ext>
              </a:extLst>
            </p:cNvPr>
            <p:cNvPicPr>
              <a:picLocks noChangeAspect="1"/>
            </p:cNvPicPr>
            <p:nvPr/>
          </p:nvPicPr>
          <p:blipFill>
            <a:blip r:embed="rId2"/>
            <a:srcRect l="69967" t="4753" r="1487" b="72937"/>
            <a:stretch>
              <a:fillRect/>
            </a:stretch>
          </p:blipFill>
          <p:spPr>
            <a:xfrm>
              <a:off x="1371691" y="2874207"/>
              <a:ext cx="3052236" cy="1882583"/>
            </a:xfrm>
            <a:prstGeom prst="rect">
              <a:avLst/>
            </a:prstGeom>
          </p:spPr>
        </p:pic>
        <p:sp>
          <p:nvSpPr>
            <p:cNvPr id="12" name="Rectangle 11">
              <a:extLst>
                <a:ext uri="{FF2B5EF4-FFF2-40B4-BE49-F238E27FC236}">
                  <a16:creationId xmlns:a16="http://schemas.microsoft.com/office/drawing/2014/main" id="{BDC0A284-6924-CB17-53FC-F959F3480F9B}"/>
                </a:ext>
              </a:extLst>
            </p:cNvPr>
            <p:cNvSpPr/>
            <p:nvPr/>
          </p:nvSpPr>
          <p:spPr>
            <a:xfrm>
              <a:off x="1475713" y="2969537"/>
              <a:ext cx="2871216" cy="615635"/>
            </a:xfrm>
            <a:prstGeom prst="rect">
              <a:avLst/>
            </a:prstGeom>
            <a:solidFill>
              <a:schemeClr val="accent2">
                <a:lumMod val="40000"/>
                <a:lumOff val="6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6B23F3E-12B3-7840-9658-D4FA2AA33042}"/>
                </a:ext>
              </a:extLst>
            </p:cNvPr>
            <p:cNvSpPr txBox="1"/>
            <p:nvPr/>
          </p:nvSpPr>
          <p:spPr>
            <a:xfrm>
              <a:off x="2586552" y="4850260"/>
              <a:ext cx="649537" cy="369332"/>
            </a:xfrm>
            <a:prstGeom prst="rect">
              <a:avLst/>
            </a:prstGeom>
            <a:noFill/>
          </p:spPr>
          <p:txBody>
            <a:bodyPr wrap="none" rtlCol="0">
              <a:spAutoFit/>
            </a:bodyPr>
            <a:lstStyle/>
            <a:p>
              <a:r>
                <a:rPr lang="en-US" dirty="0"/>
                <a:t>Time</a:t>
              </a:r>
            </a:p>
          </p:txBody>
        </p:sp>
        <p:sp>
          <p:nvSpPr>
            <p:cNvPr id="14" name="TextBox 13">
              <a:extLst>
                <a:ext uri="{FF2B5EF4-FFF2-40B4-BE49-F238E27FC236}">
                  <a16:creationId xmlns:a16="http://schemas.microsoft.com/office/drawing/2014/main" id="{4DDC11A8-8489-5EF7-32E3-FBF0652CA2D2}"/>
                </a:ext>
              </a:extLst>
            </p:cNvPr>
            <p:cNvSpPr txBox="1"/>
            <p:nvPr/>
          </p:nvSpPr>
          <p:spPr>
            <a:xfrm rot="16200000">
              <a:off x="257494" y="3630833"/>
              <a:ext cx="1519006" cy="369332"/>
            </a:xfrm>
            <a:prstGeom prst="rect">
              <a:avLst/>
            </a:prstGeom>
            <a:noFill/>
          </p:spPr>
          <p:txBody>
            <a:bodyPr wrap="none" rtlCol="0">
              <a:spAutoFit/>
            </a:bodyPr>
            <a:lstStyle/>
            <a:p>
              <a:r>
                <a:rPr lang="en-US" dirty="0"/>
                <a:t>Concentration</a:t>
              </a:r>
            </a:p>
          </p:txBody>
        </p:sp>
        <p:cxnSp>
          <p:nvCxnSpPr>
            <p:cNvPr id="16" name="Straight Connector 15">
              <a:extLst>
                <a:ext uri="{FF2B5EF4-FFF2-40B4-BE49-F238E27FC236}">
                  <a16:creationId xmlns:a16="http://schemas.microsoft.com/office/drawing/2014/main" id="{A39E67B6-2CA9-FDE5-AD94-663574C3BAB7}"/>
                </a:ext>
              </a:extLst>
            </p:cNvPr>
            <p:cNvCxnSpPr>
              <a:stCxn id="12" idx="1"/>
              <a:endCxn id="12" idx="3"/>
            </p:cNvCxnSpPr>
            <p:nvPr/>
          </p:nvCxnSpPr>
          <p:spPr>
            <a:xfrm>
              <a:off x="1475713" y="3277355"/>
              <a:ext cx="287121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ABA10D6-894C-74F0-22A5-C670B2CB13DB}"/>
                </a:ext>
              </a:extLst>
            </p:cNvPr>
            <p:cNvSpPr txBox="1"/>
            <p:nvPr/>
          </p:nvSpPr>
          <p:spPr>
            <a:xfrm>
              <a:off x="1475713" y="2928848"/>
              <a:ext cx="1155766" cy="338554"/>
            </a:xfrm>
            <a:prstGeom prst="rect">
              <a:avLst/>
            </a:prstGeom>
            <a:noFill/>
          </p:spPr>
          <p:txBody>
            <a:bodyPr wrap="none" rtlCol="0">
              <a:spAutoFit/>
            </a:bodyPr>
            <a:lstStyle/>
            <a:p>
              <a:r>
                <a:rPr lang="en-US" sz="1600" dirty="0"/>
                <a:t>Avg SS conc</a:t>
              </a:r>
            </a:p>
          </p:txBody>
        </p:sp>
      </p:grpSp>
    </p:spTree>
    <p:extLst>
      <p:ext uri="{BB962C8B-B14F-4D97-AF65-F5344CB8AC3E}">
        <p14:creationId xmlns:p14="http://schemas.microsoft.com/office/powerpoint/2010/main" val="3374023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9E53E-9466-4A00-DF0E-ACEC525E08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18AB2-7AAB-8160-FA5C-A9C6D8479150}"/>
              </a:ext>
            </a:extLst>
          </p:cNvPr>
          <p:cNvSpPr>
            <a:spLocks noGrp="1"/>
          </p:cNvSpPr>
          <p:nvPr>
            <p:ph type="title"/>
          </p:nvPr>
        </p:nvSpPr>
        <p:spPr>
          <a:xfrm>
            <a:off x="346877" y="505019"/>
            <a:ext cx="10515600" cy="548640"/>
          </a:xfrm>
        </p:spPr>
        <p:txBody>
          <a:bodyPr/>
          <a:lstStyle/>
          <a:p>
            <a:r>
              <a:rPr lang="en-US" dirty="0"/>
              <a:t>Example 1 Scenario</a:t>
            </a:r>
          </a:p>
        </p:txBody>
      </p:sp>
      <p:sp>
        <p:nvSpPr>
          <p:cNvPr id="3" name="Content Placeholder 2">
            <a:extLst>
              <a:ext uri="{FF2B5EF4-FFF2-40B4-BE49-F238E27FC236}">
                <a16:creationId xmlns:a16="http://schemas.microsoft.com/office/drawing/2014/main" id="{F85C0EBD-4954-3C40-6679-298D633A6BA3}"/>
              </a:ext>
            </a:extLst>
          </p:cNvPr>
          <p:cNvSpPr>
            <a:spLocks noGrp="1"/>
          </p:cNvSpPr>
          <p:nvPr>
            <p:ph idx="1"/>
          </p:nvPr>
        </p:nvSpPr>
        <p:spPr>
          <a:xfrm>
            <a:off x="912585" y="1200150"/>
            <a:ext cx="10192657" cy="4962525"/>
          </a:xfrm>
        </p:spPr>
        <p:txBody>
          <a:bodyPr>
            <a:normAutofit lnSpcReduction="10000"/>
          </a:bodyPr>
          <a:lstStyle/>
          <a:p>
            <a:r>
              <a:rPr lang="en-US" dirty="0"/>
              <a:t>Goal:</a:t>
            </a:r>
            <a:br>
              <a:rPr lang="en-US" dirty="0"/>
            </a:br>
            <a:endParaRPr lang="en-US" dirty="0"/>
          </a:p>
          <a:p>
            <a:pPr lvl="1"/>
            <a:r>
              <a:rPr lang="en-US" dirty="0"/>
              <a:t>Obtain the human TK parameter values of seven food colorings</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br>
              <a:rPr lang="en-US" dirty="0"/>
            </a:br>
            <a:endParaRPr lang="en-US" dirty="0"/>
          </a:p>
          <a:p>
            <a:pPr lvl="1"/>
            <a:endParaRPr lang="en-US" dirty="0"/>
          </a:p>
          <a:p>
            <a:pPr lvl="1"/>
            <a:r>
              <a:rPr lang="en-US" dirty="0"/>
              <a:t>Use the available in silico parameters</a:t>
            </a:r>
          </a:p>
        </p:txBody>
      </p:sp>
      <p:sp>
        <p:nvSpPr>
          <p:cNvPr id="4" name="Date Placeholder 3">
            <a:extLst>
              <a:ext uri="{FF2B5EF4-FFF2-40B4-BE49-F238E27FC236}">
                <a16:creationId xmlns:a16="http://schemas.microsoft.com/office/drawing/2014/main" id="{E6519292-7774-D7EB-1DA8-FB7CDBFA53F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C64B2E3-A3A6-F2F6-4B84-83F3FFC67B4F}"/>
              </a:ext>
            </a:extLst>
          </p:cNvPr>
          <p:cNvSpPr>
            <a:spLocks noGrp="1"/>
          </p:cNvSpPr>
          <p:nvPr>
            <p:ph type="sldNum" sz="quarter" idx="12"/>
          </p:nvPr>
        </p:nvSpPr>
        <p:spPr/>
        <p:txBody>
          <a:bodyPr/>
          <a:lstStyle/>
          <a:p>
            <a:fld id="{2C451916-448D-084F-871F-01BF4E2B7E7A}" type="slidenum">
              <a:rPr lang="en-US" smtClean="0"/>
              <a:t>20</a:t>
            </a:fld>
            <a:endParaRPr lang="en-US"/>
          </a:p>
        </p:txBody>
      </p:sp>
      <p:sp>
        <p:nvSpPr>
          <p:cNvPr id="6" name="Footer Placeholder 5">
            <a:extLst>
              <a:ext uri="{FF2B5EF4-FFF2-40B4-BE49-F238E27FC236}">
                <a16:creationId xmlns:a16="http://schemas.microsoft.com/office/drawing/2014/main" id="{035364FF-7B8E-E64C-5C1F-7EF42021039B}"/>
              </a:ext>
            </a:extLst>
          </p:cNvPr>
          <p:cNvSpPr>
            <a:spLocks noGrp="1"/>
          </p:cNvSpPr>
          <p:nvPr>
            <p:ph type="ftr" sz="quarter" idx="11"/>
          </p:nvPr>
        </p:nvSpPr>
        <p:spPr/>
        <p:txBody>
          <a:bodyPr/>
          <a:lstStyle/>
          <a:p>
            <a:r>
              <a:rPr lang="en-US"/>
              <a:t>Human Foods Program</a:t>
            </a:r>
            <a:endParaRPr lang="en-US" dirty="0"/>
          </a:p>
        </p:txBody>
      </p:sp>
      <p:graphicFrame>
        <p:nvGraphicFramePr>
          <p:cNvPr id="8" name="Table 7">
            <a:extLst>
              <a:ext uri="{FF2B5EF4-FFF2-40B4-BE49-F238E27FC236}">
                <a16:creationId xmlns:a16="http://schemas.microsoft.com/office/drawing/2014/main" id="{0CEADC63-2418-0BF0-6907-1FE5721323A4}"/>
              </a:ext>
            </a:extLst>
          </p:cNvPr>
          <p:cNvGraphicFramePr>
            <a:graphicFrameLocks noGrp="1"/>
          </p:cNvGraphicFramePr>
          <p:nvPr/>
        </p:nvGraphicFramePr>
        <p:xfrm>
          <a:off x="2996294" y="2676283"/>
          <a:ext cx="6025237" cy="2682240"/>
        </p:xfrm>
        <a:graphic>
          <a:graphicData uri="http://schemas.openxmlformats.org/drawingml/2006/table">
            <a:tbl>
              <a:tblPr firstRow="1" bandRow="1">
                <a:tableStyleId>{5C22544A-7EE6-4342-B048-85BDC9FD1C3A}</a:tableStyleId>
              </a:tblPr>
              <a:tblGrid>
                <a:gridCol w="3929211">
                  <a:extLst>
                    <a:ext uri="{9D8B030D-6E8A-4147-A177-3AD203B41FA5}">
                      <a16:colId xmlns:a16="http://schemas.microsoft.com/office/drawing/2014/main" val="4055992754"/>
                    </a:ext>
                  </a:extLst>
                </a:gridCol>
                <a:gridCol w="2096026">
                  <a:extLst>
                    <a:ext uri="{9D8B030D-6E8A-4147-A177-3AD203B41FA5}">
                      <a16:colId xmlns:a16="http://schemas.microsoft.com/office/drawing/2014/main" val="3209741333"/>
                    </a:ext>
                  </a:extLst>
                </a:gridCol>
              </a:tblGrid>
              <a:tr h="276623">
                <a:tc>
                  <a:txBody>
                    <a:bodyPr/>
                    <a:lstStyle/>
                    <a:p>
                      <a:pPr algn="ctr"/>
                      <a:r>
                        <a:rPr lang="en-US" sz="1600" dirty="0">
                          <a:latin typeface="Arial" panose="020B0604020202020204" pitchFamily="34" charset="0"/>
                          <a:cs typeface="Arial" panose="020B0604020202020204" pitchFamily="34" charset="0"/>
                        </a:rPr>
                        <a:t>Chemical Name</a:t>
                      </a:r>
                    </a:p>
                  </a:txBody>
                  <a:tcPr/>
                </a:tc>
                <a:tc>
                  <a:txBody>
                    <a:bodyPr/>
                    <a:lstStyle/>
                    <a:p>
                      <a:pPr algn="ctr"/>
                      <a:r>
                        <a:rPr lang="en-US" sz="1600" dirty="0">
                          <a:latin typeface="Arial" panose="020B0604020202020204" pitchFamily="34" charset="0"/>
                          <a:cs typeface="Arial" panose="020B0604020202020204" pitchFamily="34" charset="0"/>
                        </a:rPr>
                        <a:t>CASRN</a:t>
                      </a:r>
                    </a:p>
                  </a:txBody>
                  <a:tcPr/>
                </a:tc>
                <a:extLst>
                  <a:ext uri="{0D108BD9-81ED-4DB2-BD59-A6C34878D82A}">
                    <a16:rowId xmlns:a16="http://schemas.microsoft.com/office/drawing/2014/main" val="3145553871"/>
                  </a:ext>
                </a:extLst>
              </a:tr>
              <a:tr h="276623">
                <a:tc>
                  <a:txBody>
                    <a:bodyPr/>
                    <a:lstStyle/>
                    <a:p>
                      <a:r>
                        <a:rPr lang="en-US" sz="1600" dirty="0">
                          <a:latin typeface="Arial" panose="020B0604020202020204" pitchFamily="34" charset="0"/>
                          <a:cs typeface="Arial" panose="020B0604020202020204" pitchFamily="34" charset="0"/>
                        </a:rPr>
                        <a:t>FD&amp;C Red 4</a:t>
                      </a:r>
                    </a:p>
                  </a:txBody>
                  <a:tcPr/>
                </a:tc>
                <a:tc>
                  <a:txBody>
                    <a:bodyPr/>
                    <a:lstStyle/>
                    <a:p>
                      <a:r>
                        <a:rPr lang="en-US" sz="1600" dirty="0">
                          <a:latin typeface="Arial" panose="020B0604020202020204" pitchFamily="34" charset="0"/>
                          <a:cs typeface="Arial" panose="020B0604020202020204" pitchFamily="34" charset="0"/>
                        </a:rPr>
                        <a:t>4548-53-2</a:t>
                      </a:r>
                    </a:p>
                  </a:txBody>
                  <a:tcPr/>
                </a:tc>
                <a:extLst>
                  <a:ext uri="{0D108BD9-81ED-4DB2-BD59-A6C34878D82A}">
                    <a16:rowId xmlns:a16="http://schemas.microsoft.com/office/drawing/2014/main" val="492961621"/>
                  </a:ext>
                </a:extLst>
              </a:tr>
              <a:tr h="276623">
                <a:tc>
                  <a:txBody>
                    <a:bodyPr/>
                    <a:lstStyle/>
                    <a:p>
                      <a:r>
                        <a:rPr lang="en-US" sz="1600" dirty="0">
                          <a:latin typeface="Arial" panose="020B0604020202020204" pitchFamily="34" charset="0"/>
                          <a:cs typeface="Arial" panose="020B0604020202020204" pitchFamily="34" charset="0"/>
                        </a:rPr>
                        <a:t>FD&amp;C Yellow 6</a:t>
                      </a:r>
                    </a:p>
                  </a:txBody>
                  <a:tcPr/>
                </a:tc>
                <a:tc>
                  <a:txBody>
                    <a:bodyPr/>
                    <a:lstStyle/>
                    <a:p>
                      <a:r>
                        <a:rPr lang="en-US" sz="1600" dirty="0">
                          <a:latin typeface="Arial" panose="020B0604020202020204" pitchFamily="34" charset="0"/>
                          <a:cs typeface="Arial" panose="020B0604020202020204" pitchFamily="34" charset="0"/>
                        </a:rPr>
                        <a:t>2783-94-0</a:t>
                      </a:r>
                    </a:p>
                  </a:txBody>
                  <a:tcPr/>
                </a:tc>
                <a:extLst>
                  <a:ext uri="{0D108BD9-81ED-4DB2-BD59-A6C34878D82A}">
                    <a16:rowId xmlns:a16="http://schemas.microsoft.com/office/drawing/2014/main" val="1219640416"/>
                  </a:ext>
                </a:extLst>
              </a:tr>
              <a:tr h="276623">
                <a:tc>
                  <a:txBody>
                    <a:bodyPr/>
                    <a:lstStyle/>
                    <a:p>
                      <a:r>
                        <a:rPr lang="en-US" sz="1600" dirty="0">
                          <a:latin typeface="Arial" panose="020B0604020202020204" pitchFamily="34" charset="0"/>
                          <a:cs typeface="Arial" panose="020B0604020202020204" pitchFamily="34" charset="0"/>
                        </a:rPr>
                        <a:t>FD&amp;C Blue 1</a:t>
                      </a:r>
                    </a:p>
                  </a:txBody>
                  <a:tcPr/>
                </a:tc>
                <a:tc>
                  <a:txBody>
                    <a:bodyPr/>
                    <a:lstStyle/>
                    <a:p>
                      <a:r>
                        <a:rPr lang="en-US" sz="1600" dirty="0">
                          <a:latin typeface="Arial" panose="020B0604020202020204" pitchFamily="34" charset="0"/>
                          <a:cs typeface="Arial" panose="020B0604020202020204" pitchFamily="34" charset="0"/>
                        </a:rPr>
                        <a:t>3844-45-9</a:t>
                      </a:r>
                    </a:p>
                  </a:txBody>
                  <a:tcPr/>
                </a:tc>
                <a:extLst>
                  <a:ext uri="{0D108BD9-81ED-4DB2-BD59-A6C34878D82A}">
                    <a16:rowId xmlns:a16="http://schemas.microsoft.com/office/drawing/2014/main" val="3299884224"/>
                  </a:ext>
                </a:extLst>
              </a:tr>
              <a:tr h="276623">
                <a:tc>
                  <a:txBody>
                    <a:bodyPr/>
                    <a:lstStyle/>
                    <a:p>
                      <a:r>
                        <a:rPr lang="en-US" sz="1600" dirty="0">
                          <a:latin typeface="Arial" panose="020B0604020202020204" pitchFamily="34" charset="0"/>
                          <a:cs typeface="Arial" panose="020B0604020202020204" pitchFamily="34" charset="0"/>
                        </a:rPr>
                        <a:t>FD&amp;C Yellow 5</a:t>
                      </a:r>
                    </a:p>
                  </a:txBody>
                  <a:tcPr/>
                </a:tc>
                <a:tc>
                  <a:txBody>
                    <a:bodyPr/>
                    <a:lstStyle/>
                    <a:p>
                      <a:r>
                        <a:rPr lang="en-US" sz="1600" dirty="0">
                          <a:latin typeface="Arial" panose="020B0604020202020204" pitchFamily="34" charset="0"/>
                          <a:cs typeface="Arial" panose="020B0604020202020204" pitchFamily="34" charset="0"/>
                        </a:rPr>
                        <a:t>1934-21-0</a:t>
                      </a:r>
                    </a:p>
                  </a:txBody>
                  <a:tcPr/>
                </a:tc>
                <a:extLst>
                  <a:ext uri="{0D108BD9-81ED-4DB2-BD59-A6C34878D82A}">
                    <a16:rowId xmlns:a16="http://schemas.microsoft.com/office/drawing/2014/main" val="1137970655"/>
                  </a:ext>
                </a:extLst>
              </a:tr>
              <a:tr h="276623">
                <a:tc>
                  <a:txBody>
                    <a:bodyPr/>
                    <a:lstStyle/>
                    <a:p>
                      <a:r>
                        <a:rPr lang="en-US" sz="1600" dirty="0">
                          <a:latin typeface="Arial" panose="020B0604020202020204" pitchFamily="34" charset="0"/>
                          <a:cs typeface="Arial" panose="020B0604020202020204" pitchFamily="34" charset="0"/>
                        </a:rPr>
                        <a:t>FD&amp;C Red 3</a:t>
                      </a:r>
                    </a:p>
                  </a:txBody>
                  <a:tcPr/>
                </a:tc>
                <a:tc>
                  <a:txBody>
                    <a:bodyPr/>
                    <a:lstStyle/>
                    <a:p>
                      <a:r>
                        <a:rPr lang="en-US" sz="1600" dirty="0">
                          <a:latin typeface="Arial" panose="020B0604020202020204" pitchFamily="34" charset="0"/>
                          <a:cs typeface="Arial" panose="020B0604020202020204" pitchFamily="34" charset="0"/>
                        </a:rPr>
                        <a:t>16423-68-0</a:t>
                      </a:r>
                    </a:p>
                  </a:txBody>
                  <a:tcPr/>
                </a:tc>
                <a:extLst>
                  <a:ext uri="{0D108BD9-81ED-4DB2-BD59-A6C34878D82A}">
                    <a16:rowId xmlns:a16="http://schemas.microsoft.com/office/drawing/2014/main" val="1801356694"/>
                  </a:ext>
                </a:extLst>
              </a:tr>
              <a:tr h="276623">
                <a:tc>
                  <a:txBody>
                    <a:bodyPr/>
                    <a:lstStyle/>
                    <a:p>
                      <a:r>
                        <a:rPr lang="en-US" sz="1600" dirty="0">
                          <a:latin typeface="Arial" panose="020B0604020202020204" pitchFamily="34" charset="0"/>
                          <a:cs typeface="Arial" panose="020B0604020202020204" pitchFamily="34" charset="0"/>
                        </a:rPr>
                        <a:t>FD&amp;C Green 3</a:t>
                      </a:r>
                    </a:p>
                  </a:txBody>
                  <a:tcPr/>
                </a:tc>
                <a:tc>
                  <a:txBody>
                    <a:bodyPr/>
                    <a:lstStyle/>
                    <a:p>
                      <a:r>
                        <a:rPr lang="en-US" sz="1600" dirty="0">
                          <a:latin typeface="Arial" panose="020B0604020202020204" pitchFamily="34" charset="0"/>
                          <a:cs typeface="Arial" panose="020B0604020202020204" pitchFamily="34" charset="0"/>
                        </a:rPr>
                        <a:t>2353-45-9</a:t>
                      </a:r>
                    </a:p>
                  </a:txBody>
                  <a:tcPr/>
                </a:tc>
                <a:extLst>
                  <a:ext uri="{0D108BD9-81ED-4DB2-BD59-A6C34878D82A}">
                    <a16:rowId xmlns:a16="http://schemas.microsoft.com/office/drawing/2014/main" val="2373355254"/>
                  </a:ext>
                </a:extLst>
              </a:tr>
              <a:tr h="276623">
                <a:tc>
                  <a:txBody>
                    <a:bodyPr/>
                    <a:lstStyle/>
                    <a:p>
                      <a:r>
                        <a:rPr lang="en-US" sz="1600" dirty="0">
                          <a:latin typeface="Arial" panose="020B0604020202020204" pitchFamily="34" charset="0"/>
                          <a:cs typeface="Arial" panose="020B0604020202020204" pitchFamily="34" charset="0"/>
                        </a:rPr>
                        <a:t>FD&amp;C Green 1</a:t>
                      </a:r>
                    </a:p>
                  </a:txBody>
                  <a:tcPr/>
                </a:tc>
                <a:tc>
                  <a:txBody>
                    <a:bodyPr/>
                    <a:lstStyle/>
                    <a:p>
                      <a:r>
                        <a:rPr lang="en-US" sz="1600" dirty="0">
                          <a:latin typeface="Arial" panose="020B0604020202020204" pitchFamily="34" charset="0"/>
                          <a:cs typeface="Arial" panose="020B0604020202020204" pitchFamily="34" charset="0"/>
                        </a:rPr>
                        <a:t>4680-78-8</a:t>
                      </a:r>
                    </a:p>
                  </a:txBody>
                  <a:tcPr/>
                </a:tc>
                <a:extLst>
                  <a:ext uri="{0D108BD9-81ED-4DB2-BD59-A6C34878D82A}">
                    <a16:rowId xmlns:a16="http://schemas.microsoft.com/office/drawing/2014/main" val="3015918895"/>
                  </a:ext>
                </a:extLst>
              </a:tr>
            </a:tbl>
          </a:graphicData>
        </a:graphic>
      </p:graphicFrame>
    </p:spTree>
    <p:extLst>
      <p:ext uri="{BB962C8B-B14F-4D97-AF65-F5344CB8AC3E}">
        <p14:creationId xmlns:p14="http://schemas.microsoft.com/office/powerpoint/2010/main" val="713637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D66DC-97A2-5AC4-8625-A6BD4E7E932B}"/>
              </a:ext>
            </a:extLst>
          </p:cNvPr>
          <p:cNvSpPr>
            <a:spLocks noGrp="1"/>
          </p:cNvSpPr>
          <p:nvPr>
            <p:ph type="title"/>
          </p:nvPr>
        </p:nvSpPr>
        <p:spPr>
          <a:xfrm>
            <a:off x="342904" y="384086"/>
            <a:ext cx="10515600" cy="739160"/>
          </a:xfrm>
        </p:spPr>
        <p:txBody>
          <a:bodyPr/>
          <a:lstStyle/>
          <a:p>
            <a:r>
              <a:rPr lang="en-US" dirty="0"/>
              <a:t>Example 1: General Parameters Tab</a:t>
            </a:r>
          </a:p>
        </p:txBody>
      </p:sp>
      <p:sp>
        <p:nvSpPr>
          <p:cNvPr id="3" name="Date Placeholder 2">
            <a:extLst>
              <a:ext uri="{FF2B5EF4-FFF2-40B4-BE49-F238E27FC236}">
                <a16:creationId xmlns:a16="http://schemas.microsoft.com/office/drawing/2014/main" id="{7A47C331-F4C9-118A-8CDB-A8FD236BFAF1}"/>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11C0540E-3201-A153-1294-CBA37FFFCEB9}"/>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663F5F19-EDCA-2B46-D3A4-993EDD08AA92}"/>
              </a:ext>
            </a:extLst>
          </p:cNvPr>
          <p:cNvSpPr>
            <a:spLocks noGrp="1"/>
          </p:cNvSpPr>
          <p:nvPr>
            <p:ph type="sldNum" sz="quarter" idx="12"/>
          </p:nvPr>
        </p:nvSpPr>
        <p:spPr/>
        <p:txBody>
          <a:bodyPr/>
          <a:lstStyle/>
          <a:p>
            <a:fld id="{2C451916-448D-084F-871F-01BF4E2B7E7A}" type="slidenum">
              <a:rPr lang="en-US" smtClean="0"/>
              <a:t>21</a:t>
            </a:fld>
            <a:endParaRPr lang="en-US"/>
          </a:p>
        </p:txBody>
      </p:sp>
      <p:pic>
        <p:nvPicPr>
          <p:cNvPr id="7" name="Picture 6" descr="Graphical user interface, application, Word&#10;&#10;AI-generated content may be incorrect.">
            <a:extLst>
              <a:ext uri="{FF2B5EF4-FFF2-40B4-BE49-F238E27FC236}">
                <a16:creationId xmlns:a16="http://schemas.microsoft.com/office/drawing/2014/main" id="{69F8B1B8-ADB6-A2AF-1286-95895CBC8754}"/>
              </a:ext>
            </a:extLst>
          </p:cNvPr>
          <p:cNvPicPr>
            <a:picLocks noChangeAspect="1"/>
          </p:cNvPicPr>
          <p:nvPr/>
        </p:nvPicPr>
        <p:blipFill>
          <a:blip r:embed="rId2"/>
          <a:stretch>
            <a:fillRect/>
          </a:stretch>
        </p:blipFill>
        <p:spPr>
          <a:xfrm>
            <a:off x="1546057" y="1202226"/>
            <a:ext cx="9099886" cy="5118686"/>
          </a:xfrm>
          <a:prstGeom prst="rect">
            <a:avLst/>
          </a:prstGeom>
          <a:ln>
            <a:solidFill>
              <a:schemeClr val="bg1">
                <a:lumMod val="85000"/>
              </a:schemeClr>
            </a:solidFill>
          </a:ln>
        </p:spPr>
      </p:pic>
    </p:spTree>
    <p:extLst>
      <p:ext uri="{BB962C8B-B14F-4D97-AF65-F5344CB8AC3E}">
        <p14:creationId xmlns:p14="http://schemas.microsoft.com/office/powerpoint/2010/main" val="859137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4656C-AFD1-05E8-4880-18726DA58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B3EF26-2E54-92FA-4927-3288885D4A90}"/>
              </a:ext>
            </a:extLst>
          </p:cNvPr>
          <p:cNvSpPr>
            <a:spLocks noGrp="1"/>
          </p:cNvSpPr>
          <p:nvPr>
            <p:ph type="title"/>
          </p:nvPr>
        </p:nvSpPr>
        <p:spPr>
          <a:xfrm>
            <a:off x="342904" y="384086"/>
            <a:ext cx="10515600" cy="739160"/>
          </a:xfrm>
        </p:spPr>
        <p:txBody>
          <a:bodyPr/>
          <a:lstStyle/>
          <a:p>
            <a:r>
              <a:rPr lang="en-US" dirty="0"/>
              <a:t>Example 1: Model Specifications Tab</a:t>
            </a:r>
          </a:p>
        </p:txBody>
      </p:sp>
      <p:sp>
        <p:nvSpPr>
          <p:cNvPr id="3" name="Date Placeholder 2">
            <a:extLst>
              <a:ext uri="{FF2B5EF4-FFF2-40B4-BE49-F238E27FC236}">
                <a16:creationId xmlns:a16="http://schemas.microsoft.com/office/drawing/2014/main" id="{44760B99-A629-FEC6-45E3-339F8481961C}"/>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1B29059F-50EE-C31E-D0F2-993C4F8C9480}"/>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93F5E7E2-0873-AB6F-0BDD-4E0B7A501AD8}"/>
              </a:ext>
            </a:extLst>
          </p:cNvPr>
          <p:cNvSpPr>
            <a:spLocks noGrp="1"/>
          </p:cNvSpPr>
          <p:nvPr>
            <p:ph type="sldNum" sz="quarter" idx="12"/>
          </p:nvPr>
        </p:nvSpPr>
        <p:spPr/>
        <p:txBody>
          <a:bodyPr/>
          <a:lstStyle/>
          <a:p>
            <a:fld id="{2C451916-448D-084F-871F-01BF4E2B7E7A}" type="slidenum">
              <a:rPr lang="en-US" smtClean="0"/>
              <a:t>22</a:t>
            </a:fld>
            <a:endParaRPr lang="en-US"/>
          </a:p>
        </p:txBody>
      </p:sp>
      <p:pic>
        <p:nvPicPr>
          <p:cNvPr id="8" name="Picture 7" descr="Graphical user interface, text, application, Word&#10;&#10;AI-generated content may be incorrect.">
            <a:extLst>
              <a:ext uri="{FF2B5EF4-FFF2-40B4-BE49-F238E27FC236}">
                <a16:creationId xmlns:a16="http://schemas.microsoft.com/office/drawing/2014/main" id="{F02D236E-782B-1D22-12D5-59CE70BB46DA}"/>
              </a:ext>
            </a:extLst>
          </p:cNvPr>
          <p:cNvPicPr>
            <a:picLocks noChangeAspect="1"/>
          </p:cNvPicPr>
          <p:nvPr/>
        </p:nvPicPr>
        <p:blipFill>
          <a:blip r:embed="rId2"/>
          <a:stretch>
            <a:fillRect/>
          </a:stretch>
        </p:blipFill>
        <p:spPr>
          <a:xfrm>
            <a:off x="1668206" y="1270934"/>
            <a:ext cx="8855588" cy="4981268"/>
          </a:xfrm>
          <a:prstGeom prst="rect">
            <a:avLst/>
          </a:prstGeom>
          <a:ln>
            <a:solidFill>
              <a:schemeClr val="bg1">
                <a:lumMod val="85000"/>
              </a:schemeClr>
            </a:solidFill>
          </a:ln>
        </p:spPr>
      </p:pic>
    </p:spTree>
    <p:extLst>
      <p:ext uri="{BB962C8B-B14F-4D97-AF65-F5344CB8AC3E}">
        <p14:creationId xmlns:p14="http://schemas.microsoft.com/office/powerpoint/2010/main" val="2309245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2573A-7806-059A-8B43-A1EBB579F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4307FC-1165-F559-7201-651AAA14E436}"/>
              </a:ext>
            </a:extLst>
          </p:cNvPr>
          <p:cNvSpPr>
            <a:spLocks noGrp="1"/>
          </p:cNvSpPr>
          <p:nvPr>
            <p:ph type="title"/>
          </p:nvPr>
        </p:nvSpPr>
        <p:spPr>
          <a:xfrm>
            <a:off x="342904" y="384086"/>
            <a:ext cx="10515600" cy="739160"/>
          </a:xfrm>
        </p:spPr>
        <p:txBody>
          <a:bodyPr/>
          <a:lstStyle/>
          <a:p>
            <a:r>
              <a:rPr lang="en-US" dirty="0"/>
              <a:t>Example 1: Compound Selection Tab</a:t>
            </a:r>
          </a:p>
        </p:txBody>
      </p:sp>
      <p:sp>
        <p:nvSpPr>
          <p:cNvPr id="3" name="Date Placeholder 2">
            <a:extLst>
              <a:ext uri="{FF2B5EF4-FFF2-40B4-BE49-F238E27FC236}">
                <a16:creationId xmlns:a16="http://schemas.microsoft.com/office/drawing/2014/main" id="{3FB4FFFE-62CB-3656-60D2-E503C994FAA7}"/>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DC56133A-BE7B-25E7-C3B6-8B58306E5E1F}"/>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067B40B9-4B90-7749-CA62-06D307FB5D35}"/>
              </a:ext>
            </a:extLst>
          </p:cNvPr>
          <p:cNvSpPr>
            <a:spLocks noGrp="1"/>
          </p:cNvSpPr>
          <p:nvPr>
            <p:ph type="sldNum" sz="quarter" idx="12"/>
          </p:nvPr>
        </p:nvSpPr>
        <p:spPr/>
        <p:txBody>
          <a:bodyPr/>
          <a:lstStyle/>
          <a:p>
            <a:fld id="{2C451916-448D-084F-871F-01BF4E2B7E7A}" type="slidenum">
              <a:rPr lang="en-US" smtClean="0"/>
              <a:t>23</a:t>
            </a:fld>
            <a:endParaRPr lang="en-US"/>
          </a:p>
        </p:txBody>
      </p:sp>
      <p:pic>
        <p:nvPicPr>
          <p:cNvPr id="8" name="Picture 7" descr="Graphical user interface, application, Word&#10;&#10;AI-generated content may be incorrect.">
            <a:extLst>
              <a:ext uri="{FF2B5EF4-FFF2-40B4-BE49-F238E27FC236}">
                <a16:creationId xmlns:a16="http://schemas.microsoft.com/office/drawing/2014/main" id="{70547B56-FC8A-1C9D-1C25-4CFCE570140B}"/>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2486953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589F2-8C29-5B47-6427-4CA2C6FAAF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0121F1-8E62-786F-EA8F-D05B3F056E23}"/>
              </a:ext>
            </a:extLst>
          </p:cNvPr>
          <p:cNvSpPr>
            <a:spLocks noGrp="1"/>
          </p:cNvSpPr>
          <p:nvPr>
            <p:ph type="title"/>
          </p:nvPr>
        </p:nvSpPr>
        <p:spPr>
          <a:xfrm>
            <a:off x="342904" y="384086"/>
            <a:ext cx="10515600" cy="739160"/>
          </a:xfrm>
        </p:spPr>
        <p:txBody>
          <a:bodyPr/>
          <a:lstStyle/>
          <a:p>
            <a:r>
              <a:rPr lang="en-US" dirty="0"/>
              <a:t>Example 1: Advanced Parameters Tab</a:t>
            </a:r>
          </a:p>
        </p:txBody>
      </p:sp>
      <p:sp>
        <p:nvSpPr>
          <p:cNvPr id="3" name="Date Placeholder 2">
            <a:extLst>
              <a:ext uri="{FF2B5EF4-FFF2-40B4-BE49-F238E27FC236}">
                <a16:creationId xmlns:a16="http://schemas.microsoft.com/office/drawing/2014/main" id="{4792F0AD-9E52-07BA-64CE-A8743EC70CBA}"/>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8B9907E9-91A6-131C-712F-24AA5CF1A70E}"/>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814647F6-B5B2-F919-2741-B77A0C66C78F}"/>
              </a:ext>
            </a:extLst>
          </p:cNvPr>
          <p:cNvSpPr>
            <a:spLocks noGrp="1"/>
          </p:cNvSpPr>
          <p:nvPr>
            <p:ph type="sldNum" sz="quarter" idx="12"/>
          </p:nvPr>
        </p:nvSpPr>
        <p:spPr/>
        <p:txBody>
          <a:bodyPr/>
          <a:lstStyle/>
          <a:p>
            <a:fld id="{2C451916-448D-084F-871F-01BF4E2B7E7A}" type="slidenum">
              <a:rPr lang="en-US" smtClean="0"/>
              <a:t>24</a:t>
            </a:fld>
            <a:endParaRPr lang="en-US"/>
          </a:p>
        </p:txBody>
      </p:sp>
      <p:pic>
        <p:nvPicPr>
          <p:cNvPr id="8" name="Picture 7" descr="Graphical user interface, text, application, Word&#10;&#10;AI-generated content may be incorrect.">
            <a:extLst>
              <a:ext uri="{FF2B5EF4-FFF2-40B4-BE49-F238E27FC236}">
                <a16:creationId xmlns:a16="http://schemas.microsoft.com/office/drawing/2014/main" id="{794A8DEA-6516-8669-9809-CCFA9A982224}"/>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1606984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CA5C8-0FD8-B3CC-C073-BE29A537C8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C130B2-A7EB-5C85-34E2-4D0405E1C1E7}"/>
              </a:ext>
            </a:extLst>
          </p:cNvPr>
          <p:cNvSpPr>
            <a:spLocks noGrp="1"/>
          </p:cNvSpPr>
          <p:nvPr>
            <p:ph type="title"/>
          </p:nvPr>
        </p:nvSpPr>
        <p:spPr>
          <a:xfrm>
            <a:off x="342904" y="384086"/>
            <a:ext cx="10515600" cy="739160"/>
          </a:xfrm>
        </p:spPr>
        <p:txBody>
          <a:bodyPr/>
          <a:lstStyle/>
          <a:p>
            <a:r>
              <a:rPr lang="en-US" dirty="0"/>
              <a:t>Example 1: Run Simulation Tab</a:t>
            </a:r>
          </a:p>
        </p:txBody>
      </p:sp>
      <p:sp>
        <p:nvSpPr>
          <p:cNvPr id="3" name="Date Placeholder 2">
            <a:extLst>
              <a:ext uri="{FF2B5EF4-FFF2-40B4-BE49-F238E27FC236}">
                <a16:creationId xmlns:a16="http://schemas.microsoft.com/office/drawing/2014/main" id="{11DAA513-75B3-ED01-F207-1A08201DDE36}"/>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017EA3C5-A628-F576-8C02-EE05217EFA1E}"/>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B2C8E447-EFF6-791E-AF3D-E8E1F31AD496}"/>
              </a:ext>
            </a:extLst>
          </p:cNvPr>
          <p:cNvSpPr>
            <a:spLocks noGrp="1"/>
          </p:cNvSpPr>
          <p:nvPr>
            <p:ph type="sldNum" sz="quarter" idx="12"/>
          </p:nvPr>
        </p:nvSpPr>
        <p:spPr/>
        <p:txBody>
          <a:bodyPr/>
          <a:lstStyle/>
          <a:p>
            <a:fld id="{2C451916-448D-084F-871F-01BF4E2B7E7A}" type="slidenum">
              <a:rPr lang="en-US" smtClean="0"/>
              <a:t>25</a:t>
            </a:fld>
            <a:endParaRPr lang="en-US"/>
          </a:p>
        </p:txBody>
      </p:sp>
      <p:pic>
        <p:nvPicPr>
          <p:cNvPr id="8" name="Picture 7" descr="Chart, scatter chart&#10;&#10;AI-generated content may be incorrect.">
            <a:extLst>
              <a:ext uri="{FF2B5EF4-FFF2-40B4-BE49-F238E27FC236}">
                <a16:creationId xmlns:a16="http://schemas.microsoft.com/office/drawing/2014/main" id="{6F173E45-0BB5-2CC8-6F79-FFAA55375503}"/>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1829513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8C6FA-94D3-CA37-8BF2-DA3DED592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40BC8-B4B6-3BF9-539F-EBEEC594282E}"/>
              </a:ext>
            </a:extLst>
          </p:cNvPr>
          <p:cNvSpPr>
            <a:spLocks noGrp="1"/>
          </p:cNvSpPr>
          <p:nvPr>
            <p:ph type="title"/>
          </p:nvPr>
        </p:nvSpPr>
        <p:spPr>
          <a:xfrm>
            <a:off x="342904" y="384086"/>
            <a:ext cx="10515600" cy="739160"/>
          </a:xfrm>
        </p:spPr>
        <p:txBody>
          <a:bodyPr/>
          <a:lstStyle/>
          <a:p>
            <a:r>
              <a:rPr lang="en-US" dirty="0"/>
              <a:t>Example 1: Run Simulation Tab</a:t>
            </a:r>
          </a:p>
        </p:txBody>
      </p:sp>
      <p:sp>
        <p:nvSpPr>
          <p:cNvPr id="3" name="Date Placeholder 2">
            <a:extLst>
              <a:ext uri="{FF2B5EF4-FFF2-40B4-BE49-F238E27FC236}">
                <a16:creationId xmlns:a16="http://schemas.microsoft.com/office/drawing/2014/main" id="{85456370-3F37-E0DE-7440-EA5CBF61C278}"/>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E47C5991-DCF4-3EC1-C93B-992D06EC263C}"/>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B1675870-C944-3ED8-C0FA-754F77B37ED0}"/>
              </a:ext>
            </a:extLst>
          </p:cNvPr>
          <p:cNvSpPr>
            <a:spLocks noGrp="1"/>
          </p:cNvSpPr>
          <p:nvPr>
            <p:ph type="sldNum" sz="quarter" idx="12"/>
          </p:nvPr>
        </p:nvSpPr>
        <p:spPr/>
        <p:txBody>
          <a:bodyPr/>
          <a:lstStyle/>
          <a:p>
            <a:fld id="{2C451916-448D-084F-871F-01BF4E2B7E7A}" type="slidenum">
              <a:rPr lang="en-US" smtClean="0"/>
              <a:t>26</a:t>
            </a:fld>
            <a:endParaRPr lang="en-US"/>
          </a:p>
        </p:txBody>
      </p:sp>
      <p:pic>
        <p:nvPicPr>
          <p:cNvPr id="8" name="Picture 7" descr="Chart, scatter chart&#10;&#10;AI-generated content may be incorrect.">
            <a:extLst>
              <a:ext uri="{FF2B5EF4-FFF2-40B4-BE49-F238E27FC236}">
                <a16:creationId xmlns:a16="http://schemas.microsoft.com/office/drawing/2014/main" id="{F8AE4AD8-EC8F-E7DF-0362-94C35FCBBA8A}"/>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2980032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DFF50-61F2-31EC-3557-A51814CFD0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55A5A8-9DB7-1B9D-703C-367F0AB5D9B0}"/>
              </a:ext>
            </a:extLst>
          </p:cNvPr>
          <p:cNvSpPr>
            <a:spLocks noGrp="1"/>
          </p:cNvSpPr>
          <p:nvPr>
            <p:ph type="title"/>
          </p:nvPr>
        </p:nvSpPr>
        <p:spPr>
          <a:xfrm>
            <a:off x="342904" y="384086"/>
            <a:ext cx="10515600" cy="739160"/>
          </a:xfrm>
        </p:spPr>
        <p:txBody>
          <a:bodyPr/>
          <a:lstStyle/>
          <a:p>
            <a:r>
              <a:rPr lang="en-US" dirty="0"/>
              <a:t>Example 1: Run Simulation Tab</a:t>
            </a:r>
          </a:p>
        </p:txBody>
      </p:sp>
      <p:sp>
        <p:nvSpPr>
          <p:cNvPr id="3" name="Date Placeholder 2">
            <a:extLst>
              <a:ext uri="{FF2B5EF4-FFF2-40B4-BE49-F238E27FC236}">
                <a16:creationId xmlns:a16="http://schemas.microsoft.com/office/drawing/2014/main" id="{2B325C05-6BE7-8B0E-E085-5A1C4E0C4D82}"/>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EDCC0976-A213-D8A3-7B72-84E1E90C730B}"/>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24E9874F-4222-12D5-5000-93EAA94D0543}"/>
              </a:ext>
            </a:extLst>
          </p:cNvPr>
          <p:cNvSpPr>
            <a:spLocks noGrp="1"/>
          </p:cNvSpPr>
          <p:nvPr>
            <p:ph type="sldNum" sz="quarter" idx="12"/>
          </p:nvPr>
        </p:nvSpPr>
        <p:spPr/>
        <p:txBody>
          <a:bodyPr/>
          <a:lstStyle/>
          <a:p>
            <a:fld id="{2C451916-448D-084F-871F-01BF4E2B7E7A}" type="slidenum">
              <a:rPr lang="en-US" smtClean="0"/>
              <a:t>27</a:t>
            </a:fld>
            <a:endParaRPr lang="en-US"/>
          </a:p>
        </p:txBody>
      </p:sp>
      <p:pic>
        <p:nvPicPr>
          <p:cNvPr id="8" name="Picture 7" descr="Graphical user interface, table&#10;&#10;AI-generated content may be incorrect.">
            <a:extLst>
              <a:ext uri="{FF2B5EF4-FFF2-40B4-BE49-F238E27FC236}">
                <a16:creationId xmlns:a16="http://schemas.microsoft.com/office/drawing/2014/main" id="{1AB208A1-50CB-D763-6369-7F04275A43CB}"/>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462329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6BCB3-F8B9-F739-BB49-077041E7B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B28B52-36F8-8288-353F-4847A6594395}"/>
              </a:ext>
            </a:extLst>
          </p:cNvPr>
          <p:cNvSpPr>
            <a:spLocks noGrp="1"/>
          </p:cNvSpPr>
          <p:nvPr>
            <p:ph type="title"/>
          </p:nvPr>
        </p:nvSpPr>
        <p:spPr>
          <a:xfrm>
            <a:off x="342904" y="384086"/>
            <a:ext cx="10515600" cy="739160"/>
          </a:xfrm>
        </p:spPr>
        <p:txBody>
          <a:bodyPr/>
          <a:lstStyle/>
          <a:p>
            <a:r>
              <a:rPr lang="en-US" dirty="0"/>
              <a:t>Example 1: Run Simulation Tab</a:t>
            </a:r>
          </a:p>
        </p:txBody>
      </p:sp>
      <p:sp>
        <p:nvSpPr>
          <p:cNvPr id="3" name="Date Placeholder 2">
            <a:extLst>
              <a:ext uri="{FF2B5EF4-FFF2-40B4-BE49-F238E27FC236}">
                <a16:creationId xmlns:a16="http://schemas.microsoft.com/office/drawing/2014/main" id="{FB22CE3D-91E6-831B-F7BE-2153EC8691D3}"/>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AC4BAECB-1CC9-BF9D-BE08-628D64625B18}"/>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DB271BD7-EC5E-8A5D-BF91-B8EF8900DBE4}"/>
              </a:ext>
            </a:extLst>
          </p:cNvPr>
          <p:cNvSpPr>
            <a:spLocks noGrp="1"/>
          </p:cNvSpPr>
          <p:nvPr>
            <p:ph type="sldNum" sz="quarter" idx="12"/>
          </p:nvPr>
        </p:nvSpPr>
        <p:spPr/>
        <p:txBody>
          <a:bodyPr/>
          <a:lstStyle/>
          <a:p>
            <a:fld id="{2C451916-448D-084F-871F-01BF4E2B7E7A}" type="slidenum">
              <a:rPr lang="en-US" smtClean="0"/>
              <a:t>28</a:t>
            </a:fld>
            <a:endParaRPr lang="en-US"/>
          </a:p>
        </p:txBody>
      </p:sp>
      <p:pic>
        <p:nvPicPr>
          <p:cNvPr id="8" name="Picture 7">
            <a:extLst>
              <a:ext uri="{FF2B5EF4-FFF2-40B4-BE49-F238E27FC236}">
                <a16:creationId xmlns:a16="http://schemas.microsoft.com/office/drawing/2014/main" id="{09488B3D-4AFD-FFF5-66B8-D4717C44FD8C}"/>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3253830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429ED-BC3C-8BE0-AC6B-5A2E2C310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8FFCD-991A-1529-43E1-7694E35A2D22}"/>
              </a:ext>
            </a:extLst>
          </p:cNvPr>
          <p:cNvSpPr>
            <a:spLocks noGrp="1"/>
          </p:cNvSpPr>
          <p:nvPr>
            <p:ph type="title"/>
          </p:nvPr>
        </p:nvSpPr>
        <p:spPr>
          <a:xfrm>
            <a:off x="342904" y="384086"/>
            <a:ext cx="10515600" cy="739160"/>
          </a:xfrm>
        </p:spPr>
        <p:txBody>
          <a:bodyPr/>
          <a:lstStyle/>
          <a:p>
            <a:r>
              <a:rPr lang="en-US" dirty="0"/>
              <a:t>Example 1: Run Simulation Tab</a:t>
            </a:r>
          </a:p>
        </p:txBody>
      </p:sp>
      <p:sp>
        <p:nvSpPr>
          <p:cNvPr id="3" name="Date Placeholder 2">
            <a:extLst>
              <a:ext uri="{FF2B5EF4-FFF2-40B4-BE49-F238E27FC236}">
                <a16:creationId xmlns:a16="http://schemas.microsoft.com/office/drawing/2014/main" id="{9F092F05-4412-1721-1050-844916AB0D61}"/>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41A4DCEA-4386-9EFF-FE4F-9999CD6D8BC4}"/>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A3656325-3EFB-EEA8-A657-18F3D9CC8296}"/>
              </a:ext>
            </a:extLst>
          </p:cNvPr>
          <p:cNvSpPr>
            <a:spLocks noGrp="1"/>
          </p:cNvSpPr>
          <p:nvPr>
            <p:ph type="sldNum" sz="quarter" idx="12"/>
          </p:nvPr>
        </p:nvSpPr>
        <p:spPr/>
        <p:txBody>
          <a:bodyPr/>
          <a:lstStyle/>
          <a:p>
            <a:fld id="{2C451916-448D-084F-871F-01BF4E2B7E7A}" type="slidenum">
              <a:rPr lang="en-US" smtClean="0"/>
              <a:t>29</a:t>
            </a:fld>
            <a:endParaRPr lang="en-US"/>
          </a:p>
        </p:txBody>
      </p:sp>
      <p:pic>
        <p:nvPicPr>
          <p:cNvPr id="8" name="Picture 7" descr="Chart, scatter chart&#10;&#10;AI-generated content may be incorrect.">
            <a:extLst>
              <a:ext uri="{FF2B5EF4-FFF2-40B4-BE49-F238E27FC236}">
                <a16:creationId xmlns:a16="http://schemas.microsoft.com/office/drawing/2014/main" id="{8CF523C5-AF0E-AE05-D15A-2EC5A11722F9}"/>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3176517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EDBD6-34B9-69EB-3F25-5DD1A4DD91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4E8F9-B6D5-2DEA-A976-184A43D70222}"/>
              </a:ext>
            </a:extLst>
          </p:cNvPr>
          <p:cNvSpPr>
            <a:spLocks noGrp="1"/>
          </p:cNvSpPr>
          <p:nvPr>
            <p:ph type="title"/>
          </p:nvPr>
        </p:nvSpPr>
        <p:spPr>
          <a:xfrm>
            <a:off x="342904" y="525169"/>
            <a:ext cx="10515600" cy="548640"/>
          </a:xfrm>
        </p:spPr>
        <p:txBody>
          <a:bodyPr/>
          <a:lstStyle/>
          <a:p>
            <a:r>
              <a:rPr lang="en-US" dirty="0"/>
              <a:t>Steady State Concentrations Module Outputs</a:t>
            </a:r>
          </a:p>
        </p:txBody>
      </p:sp>
      <p:sp>
        <p:nvSpPr>
          <p:cNvPr id="4" name="Date Placeholder 3">
            <a:extLst>
              <a:ext uri="{FF2B5EF4-FFF2-40B4-BE49-F238E27FC236}">
                <a16:creationId xmlns:a16="http://schemas.microsoft.com/office/drawing/2014/main" id="{E8AC8BAE-D272-A80A-0487-9A422D97248E}"/>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6668BAA4-A1C7-C91C-1B37-B2A79212D3C2}"/>
              </a:ext>
            </a:extLst>
          </p:cNvPr>
          <p:cNvSpPr>
            <a:spLocks noGrp="1"/>
          </p:cNvSpPr>
          <p:nvPr>
            <p:ph type="sldNum" sz="quarter" idx="12"/>
          </p:nvPr>
        </p:nvSpPr>
        <p:spPr/>
        <p:txBody>
          <a:bodyPr/>
          <a:lstStyle/>
          <a:p>
            <a:fld id="{2C451916-448D-084F-871F-01BF4E2B7E7A}" type="slidenum">
              <a:rPr lang="en-US" smtClean="0"/>
              <a:t>3</a:t>
            </a:fld>
            <a:endParaRPr lang="en-US"/>
          </a:p>
        </p:txBody>
      </p:sp>
      <p:sp>
        <p:nvSpPr>
          <p:cNvPr id="6" name="Footer Placeholder 5">
            <a:extLst>
              <a:ext uri="{FF2B5EF4-FFF2-40B4-BE49-F238E27FC236}">
                <a16:creationId xmlns:a16="http://schemas.microsoft.com/office/drawing/2014/main" id="{F571FF42-9996-0D18-5DDA-6F5216AFD7F6}"/>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55999BB4-5851-6A9B-F1BB-34DF82EF309D}"/>
              </a:ext>
            </a:extLst>
          </p:cNvPr>
          <p:cNvSpPr txBox="1"/>
          <p:nvPr/>
        </p:nvSpPr>
        <p:spPr>
          <a:xfrm>
            <a:off x="4307575" y="1674054"/>
            <a:ext cx="7546966" cy="4493538"/>
          </a:xfrm>
          <a:prstGeom prst="rect">
            <a:avLst/>
          </a:prstGeom>
          <a:noFill/>
        </p:spPr>
        <p:txBody>
          <a:bodyPr wrap="square" rtlCol="0">
            <a:spAutoFit/>
          </a:bodyPr>
          <a:lstStyle/>
          <a:p>
            <a:pPr marL="457200" indent="-457200">
              <a:buFont typeface="+mj-lt"/>
              <a:buAutoNum type="arabicPeriod"/>
            </a:pPr>
            <a:r>
              <a:rPr lang="en-US" sz="2200" dirty="0"/>
              <a:t>SS concentrations table and plot for specified dosing amount during a “constant” oral infusion (every hour for 24 hours)</a:t>
            </a:r>
            <a:br>
              <a:rPr lang="en-US" sz="2200" dirty="0"/>
            </a:br>
            <a:endParaRPr lang="en-US" sz="2200" dirty="0"/>
          </a:p>
          <a:p>
            <a:pPr marL="742950" lvl="1" indent="-285750">
              <a:buFont typeface="Arial" panose="020B0604020202020204" pitchFamily="34" charset="0"/>
              <a:buChar char="•"/>
            </a:pPr>
            <a:r>
              <a:rPr lang="en-US" sz="2200" dirty="0"/>
              <a:t>Calculated by a single analytic (algebraic) equation</a:t>
            </a:r>
          </a:p>
          <a:p>
            <a:pPr marL="742950" lvl="1" indent="-285750">
              <a:buFont typeface="Arial" panose="020B0604020202020204" pitchFamily="34" charset="0"/>
              <a:buChar char="•"/>
            </a:pPr>
            <a:endParaRPr lang="en-US" sz="2200" dirty="0"/>
          </a:p>
          <a:p>
            <a:pPr marL="457200" indent="-457200">
              <a:buFont typeface="+mj-lt"/>
              <a:buAutoNum type="arabicPeriod"/>
            </a:pPr>
            <a:r>
              <a:rPr lang="en-US" sz="2200" dirty="0"/>
              <a:t>A table with an estimate on the number of days it takes for your chemical to reach SS</a:t>
            </a:r>
            <a:br>
              <a:rPr lang="en-US" sz="2200" dirty="0"/>
            </a:br>
            <a:endParaRPr lang="en-US" sz="2200" dirty="0"/>
          </a:p>
          <a:p>
            <a:pPr marL="742950" lvl="1" indent="-285750">
              <a:buFont typeface="Arial" panose="020B0604020202020204" pitchFamily="34" charset="0"/>
              <a:buChar char="•"/>
            </a:pPr>
            <a:r>
              <a:rPr lang="en-US" sz="2200" dirty="0"/>
              <a:t>Calculated by comparing the solution above to numerically solving the model for 3x daily oral dosing. When the model reaches SS value from above or when its fractional change is VERY small, then the number of days is recorded.</a:t>
            </a:r>
          </a:p>
        </p:txBody>
      </p:sp>
      <p:grpSp>
        <p:nvGrpSpPr>
          <p:cNvPr id="18" name="Group 17">
            <a:extLst>
              <a:ext uri="{FF2B5EF4-FFF2-40B4-BE49-F238E27FC236}">
                <a16:creationId xmlns:a16="http://schemas.microsoft.com/office/drawing/2014/main" id="{B5587964-0481-7C8C-C3FE-691F7EBA322F}"/>
              </a:ext>
            </a:extLst>
          </p:cNvPr>
          <p:cNvGrpSpPr/>
          <p:nvPr/>
        </p:nvGrpSpPr>
        <p:grpSpPr>
          <a:xfrm>
            <a:off x="515391" y="2874207"/>
            <a:ext cx="3591596" cy="2345385"/>
            <a:chOff x="832331" y="2874207"/>
            <a:chExt cx="3591596" cy="2345385"/>
          </a:xfrm>
        </p:grpSpPr>
        <p:pic>
          <p:nvPicPr>
            <p:cNvPr id="11" name="Picture 10" descr="Diagram&#10;&#10;AI-generated content may be incorrect.">
              <a:extLst>
                <a:ext uri="{FF2B5EF4-FFF2-40B4-BE49-F238E27FC236}">
                  <a16:creationId xmlns:a16="http://schemas.microsoft.com/office/drawing/2014/main" id="{6A94C7CD-95A5-D07F-AE42-5B79EFB96E57}"/>
                </a:ext>
              </a:extLst>
            </p:cNvPr>
            <p:cNvPicPr>
              <a:picLocks noChangeAspect="1"/>
            </p:cNvPicPr>
            <p:nvPr/>
          </p:nvPicPr>
          <p:blipFill>
            <a:blip r:embed="rId2"/>
            <a:srcRect l="69967" t="4753" r="1487" b="72937"/>
            <a:stretch>
              <a:fillRect/>
            </a:stretch>
          </p:blipFill>
          <p:spPr>
            <a:xfrm>
              <a:off x="1371691" y="2874207"/>
              <a:ext cx="3052236" cy="1882583"/>
            </a:xfrm>
            <a:prstGeom prst="rect">
              <a:avLst/>
            </a:prstGeom>
          </p:spPr>
        </p:pic>
        <p:sp>
          <p:nvSpPr>
            <p:cNvPr id="12" name="Rectangle 11">
              <a:extLst>
                <a:ext uri="{FF2B5EF4-FFF2-40B4-BE49-F238E27FC236}">
                  <a16:creationId xmlns:a16="http://schemas.microsoft.com/office/drawing/2014/main" id="{E7D0C356-EB64-0D31-3B5E-6028EABC14A7}"/>
                </a:ext>
              </a:extLst>
            </p:cNvPr>
            <p:cNvSpPr/>
            <p:nvPr/>
          </p:nvSpPr>
          <p:spPr>
            <a:xfrm>
              <a:off x="1475713" y="2969537"/>
              <a:ext cx="2871216" cy="615635"/>
            </a:xfrm>
            <a:prstGeom prst="rect">
              <a:avLst/>
            </a:prstGeom>
            <a:solidFill>
              <a:schemeClr val="accent2">
                <a:lumMod val="40000"/>
                <a:lumOff val="6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7F3CF2-F74A-FB60-FF30-B31304F1F565}"/>
                </a:ext>
              </a:extLst>
            </p:cNvPr>
            <p:cNvSpPr txBox="1"/>
            <p:nvPr/>
          </p:nvSpPr>
          <p:spPr>
            <a:xfrm>
              <a:off x="2586552" y="4850260"/>
              <a:ext cx="649537" cy="369332"/>
            </a:xfrm>
            <a:prstGeom prst="rect">
              <a:avLst/>
            </a:prstGeom>
            <a:noFill/>
          </p:spPr>
          <p:txBody>
            <a:bodyPr wrap="none" rtlCol="0">
              <a:spAutoFit/>
            </a:bodyPr>
            <a:lstStyle/>
            <a:p>
              <a:r>
                <a:rPr lang="en-US" dirty="0"/>
                <a:t>Time</a:t>
              </a:r>
            </a:p>
          </p:txBody>
        </p:sp>
        <p:sp>
          <p:nvSpPr>
            <p:cNvPr id="14" name="TextBox 13">
              <a:extLst>
                <a:ext uri="{FF2B5EF4-FFF2-40B4-BE49-F238E27FC236}">
                  <a16:creationId xmlns:a16="http://schemas.microsoft.com/office/drawing/2014/main" id="{9943C1C5-0F9F-A494-2FEA-7055EDBB7289}"/>
                </a:ext>
              </a:extLst>
            </p:cNvPr>
            <p:cNvSpPr txBox="1"/>
            <p:nvPr/>
          </p:nvSpPr>
          <p:spPr>
            <a:xfrm rot="16200000">
              <a:off x="257494" y="3630833"/>
              <a:ext cx="1519006" cy="369332"/>
            </a:xfrm>
            <a:prstGeom prst="rect">
              <a:avLst/>
            </a:prstGeom>
            <a:noFill/>
          </p:spPr>
          <p:txBody>
            <a:bodyPr wrap="none" rtlCol="0">
              <a:spAutoFit/>
            </a:bodyPr>
            <a:lstStyle/>
            <a:p>
              <a:r>
                <a:rPr lang="en-US" dirty="0"/>
                <a:t>Concentration</a:t>
              </a:r>
            </a:p>
          </p:txBody>
        </p:sp>
        <p:cxnSp>
          <p:nvCxnSpPr>
            <p:cNvPr id="16" name="Straight Connector 15">
              <a:extLst>
                <a:ext uri="{FF2B5EF4-FFF2-40B4-BE49-F238E27FC236}">
                  <a16:creationId xmlns:a16="http://schemas.microsoft.com/office/drawing/2014/main" id="{025798AD-30E5-8115-6B87-9318D763F49F}"/>
                </a:ext>
              </a:extLst>
            </p:cNvPr>
            <p:cNvCxnSpPr>
              <a:stCxn id="12" idx="1"/>
              <a:endCxn id="12" idx="3"/>
            </p:cNvCxnSpPr>
            <p:nvPr/>
          </p:nvCxnSpPr>
          <p:spPr>
            <a:xfrm>
              <a:off x="1475713" y="3277355"/>
              <a:ext cx="287121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A5D2001-A9CD-7D87-7128-C137CE3DD3A5}"/>
                </a:ext>
              </a:extLst>
            </p:cNvPr>
            <p:cNvSpPr txBox="1"/>
            <p:nvPr/>
          </p:nvSpPr>
          <p:spPr>
            <a:xfrm>
              <a:off x="1475713" y="2928848"/>
              <a:ext cx="1155766" cy="338554"/>
            </a:xfrm>
            <a:prstGeom prst="rect">
              <a:avLst/>
            </a:prstGeom>
            <a:noFill/>
          </p:spPr>
          <p:txBody>
            <a:bodyPr wrap="none" rtlCol="0">
              <a:spAutoFit/>
            </a:bodyPr>
            <a:lstStyle/>
            <a:p>
              <a:r>
                <a:rPr lang="en-US" sz="1600" dirty="0"/>
                <a:t>Avg SS conc</a:t>
              </a:r>
            </a:p>
          </p:txBody>
        </p:sp>
      </p:grpSp>
    </p:spTree>
    <p:extLst>
      <p:ext uri="{BB962C8B-B14F-4D97-AF65-F5344CB8AC3E}">
        <p14:creationId xmlns:p14="http://schemas.microsoft.com/office/powerpoint/2010/main" val="3822415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3A896-78E8-4488-4B4C-65E484C20C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7B597-B0EA-6340-4498-C6979186A2DF}"/>
              </a:ext>
            </a:extLst>
          </p:cNvPr>
          <p:cNvSpPr>
            <a:spLocks noGrp="1"/>
          </p:cNvSpPr>
          <p:nvPr>
            <p:ph type="title"/>
          </p:nvPr>
        </p:nvSpPr>
        <p:spPr>
          <a:xfrm>
            <a:off x="342904" y="384086"/>
            <a:ext cx="10515600" cy="739160"/>
          </a:xfrm>
        </p:spPr>
        <p:txBody>
          <a:bodyPr/>
          <a:lstStyle/>
          <a:p>
            <a:r>
              <a:rPr lang="en-US" dirty="0"/>
              <a:t>Example 1: Run Simulation Tab</a:t>
            </a:r>
          </a:p>
        </p:txBody>
      </p:sp>
      <p:sp>
        <p:nvSpPr>
          <p:cNvPr id="3" name="Date Placeholder 2">
            <a:extLst>
              <a:ext uri="{FF2B5EF4-FFF2-40B4-BE49-F238E27FC236}">
                <a16:creationId xmlns:a16="http://schemas.microsoft.com/office/drawing/2014/main" id="{F1722373-1315-4808-459A-6360DC63AAC5}"/>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273620C9-5791-4C4C-8B99-E6480A6C6B06}"/>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86AEA563-8E22-1A00-D03E-71AAF92C4CFD}"/>
              </a:ext>
            </a:extLst>
          </p:cNvPr>
          <p:cNvSpPr>
            <a:spLocks noGrp="1"/>
          </p:cNvSpPr>
          <p:nvPr>
            <p:ph type="sldNum" sz="quarter" idx="12"/>
          </p:nvPr>
        </p:nvSpPr>
        <p:spPr/>
        <p:txBody>
          <a:bodyPr/>
          <a:lstStyle/>
          <a:p>
            <a:fld id="{2C451916-448D-084F-871F-01BF4E2B7E7A}" type="slidenum">
              <a:rPr lang="en-US" smtClean="0"/>
              <a:t>30</a:t>
            </a:fld>
            <a:endParaRPr lang="en-US"/>
          </a:p>
        </p:txBody>
      </p:sp>
      <p:pic>
        <p:nvPicPr>
          <p:cNvPr id="8" name="Picture 7" descr="Diagram, scatter chart&#10;&#10;AI-generated content may be incorrect.">
            <a:extLst>
              <a:ext uri="{FF2B5EF4-FFF2-40B4-BE49-F238E27FC236}">
                <a16:creationId xmlns:a16="http://schemas.microsoft.com/office/drawing/2014/main" id="{864E2CCD-CEB7-379C-1DB8-D58DD5EE24DF}"/>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4002741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9EF2-2537-881E-93C7-4CD5641B75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0706D-0D58-7B5C-9D58-ABA43B979E3E}"/>
              </a:ext>
            </a:extLst>
          </p:cNvPr>
          <p:cNvSpPr>
            <a:spLocks noGrp="1"/>
          </p:cNvSpPr>
          <p:nvPr>
            <p:ph type="title"/>
          </p:nvPr>
        </p:nvSpPr>
        <p:spPr>
          <a:xfrm>
            <a:off x="342904" y="384086"/>
            <a:ext cx="10515600" cy="739160"/>
          </a:xfrm>
        </p:spPr>
        <p:txBody>
          <a:bodyPr/>
          <a:lstStyle/>
          <a:p>
            <a:r>
              <a:rPr lang="en-US" dirty="0"/>
              <a:t>Example 1: Run Simulation Tab</a:t>
            </a:r>
          </a:p>
        </p:txBody>
      </p:sp>
      <p:sp>
        <p:nvSpPr>
          <p:cNvPr id="3" name="Date Placeholder 2">
            <a:extLst>
              <a:ext uri="{FF2B5EF4-FFF2-40B4-BE49-F238E27FC236}">
                <a16:creationId xmlns:a16="http://schemas.microsoft.com/office/drawing/2014/main" id="{41BE4D3B-F154-34C0-65AE-79C722F9BD92}"/>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BD9EECA8-D9ED-ABF9-F624-51E0F4DDD373}"/>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627A35A5-5944-4876-B0D4-277E03A0FB2D}"/>
              </a:ext>
            </a:extLst>
          </p:cNvPr>
          <p:cNvSpPr>
            <a:spLocks noGrp="1"/>
          </p:cNvSpPr>
          <p:nvPr>
            <p:ph type="sldNum" sz="quarter" idx="12"/>
          </p:nvPr>
        </p:nvSpPr>
        <p:spPr/>
        <p:txBody>
          <a:bodyPr/>
          <a:lstStyle/>
          <a:p>
            <a:fld id="{2C451916-448D-084F-871F-01BF4E2B7E7A}" type="slidenum">
              <a:rPr lang="en-US" smtClean="0"/>
              <a:t>31</a:t>
            </a:fld>
            <a:endParaRPr lang="en-US"/>
          </a:p>
        </p:txBody>
      </p:sp>
      <p:pic>
        <p:nvPicPr>
          <p:cNvPr id="8" name="Picture 7" descr="A picture containing graphical user interface&#10;&#10;AI-generated content may be incorrect.">
            <a:extLst>
              <a:ext uri="{FF2B5EF4-FFF2-40B4-BE49-F238E27FC236}">
                <a16:creationId xmlns:a16="http://schemas.microsoft.com/office/drawing/2014/main" id="{4DE56B0A-DFE2-7851-07E0-6A3F92A8681C}"/>
              </a:ext>
            </a:extLst>
          </p:cNvPr>
          <p:cNvPicPr>
            <a:picLocks noChangeAspect="1"/>
          </p:cNvPicPr>
          <p:nvPr/>
        </p:nvPicPr>
        <p:blipFill>
          <a:blip r:embed="rId2"/>
          <a:stretch>
            <a:fillRect/>
          </a:stretch>
        </p:blipFill>
        <p:spPr>
          <a:xfrm>
            <a:off x="1544320" y="1279251"/>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172560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80FF-C1C4-7ADA-ED14-EF73A2B1A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975D0-97D9-ADEA-0E45-F44DEA1C5350}"/>
              </a:ext>
            </a:extLst>
          </p:cNvPr>
          <p:cNvSpPr>
            <a:spLocks noGrp="1"/>
          </p:cNvSpPr>
          <p:nvPr>
            <p:ph type="title"/>
          </p:nvPr>
        </p:nvSpPr>
        <p:spPr>
          <a:xfrm>
            <a:off x="342904" y="504660"/>
            <a:ext cx="10515600" cy="548640"/>
          </a:xfrm>
        </p:spPr>
        <p:txBody>
          <a:bodyPr/>
          <a:lstStyle/>
          <a:p>
            <a:r>
              <a:rPr lang="en-US" dirty="0"/>
              <a:t>Steady State Concentrations Module Inputs</a:t>
            </a:r>
          </a:p>
        </p:txBody>
      </p:sp>
      <p:sp>
        <p:nvSpPr>
          <p:cNvPr id="4" name="Date Placeholder 3">
            <a:extLst>
              <a:ext uri="{FF2B5EF4-FFF2-40B4-BE49-F238E27FC236}">
                <a16:creationId xmlns:a16="http://schemas.microsoft.com/office/drawing/2014/main" id="{0245832A-2F52-3508-0D71-9CF8E7DEA184}"/>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F8EF8DDE-45E9-E15D-7DC2-1CE61B149652}"/>
              </a:ext>
            </a:extLst>
          </p:cNvPr>
          <p:cNvSpPr>
            <a:spLocks noGrp="1"/>
          </p:cNvSpPr>
          <p:nvPr>
            <p:ph type="sldNum" sz="quarter" idx="12"/>
          </p:nvPr>
        </p:nvSpPr>
        <p:spPr/>
        <p:txBody>
          <a:bodyPr/>
          <a:lstStyle/>
          <a:p>
            <a:fld id="{2C451916-448D-084F-871F-01BF4E2B7E7A}" type="slidenum">
              <a:rPr lang="en-US" smtClean="0"/>
              <a:t>4</a:t>
            </a:fld>
            <a:endParaRPr lang="en-US"/>
          </a:p>
        </p:txBody>
      </p:sp>
      <p:sp>
        <p:nvSpPr>
          <p:cNvPr id="6" name="Footer Placeholder 5">
            <a:extLst>
              <a:ext uri="{FF2B5EF4-FFF2-40B4-BE49-F238E27FC236}">
                <a16:creationId xmlns:a16="http://schemas.microsoft.com/office/drawing/2014/main" id="{7735937E-A5A1-D923-D062-4233810218FA}"/>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BC86B6E9-B866-B9D1-2726-C76347377EFB}"/>
              </a:ext>
            </a:extLst>
          </p:cNvPr>
          <p:cNvSpPr txBox="1"/>
          <p:nvPr/>
        </p:nvSpPr>
        <p:spPr>
          <a:xfrm>
            <a:off x="724684" y="1637378"/>
            <a:ext cx="5912089" cy="3477875"/>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Required: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Species and species preferences (if applicable)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Model selection</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silico parameter preference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Dosing amount</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Chemicals to simulate</a:t>
            </a:r>
          </a:p>
        </p:txBody>
      </p:sp>
      <p:sp>
        <p:nvSpPr>
          <p:cNvPr id="9" name="TextBox 8">
            <a:extLst>
              <a:ext uri="{FF2B5EF4-FFF2-40B4-BE49-F238E27FC236}">
                <a16:creationId xmlns:a16="http://schemas.microsoft.com/office/drawing/2014/main" id="{7EB2B782-4F46-726A-704B-39EC9C83EBE0}"/>
              </a:ext>
            </a:extLst>
          </p:cNvPr>
          <p:cNvSpPr txBox="1"/>
          <p:nvPr/>
        </p:nvSpPr>
        <p:spPr>
          <a:xfrm>
            <a:off x="6915935" y="1637378"/>
            <a:ext cx="4810125" cy="4093428"/>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Optional:</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Bioavailability settings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Output units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Output units, concentration type (plasma, blood), and tissue compartment</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calculation preferences for hepatic clearance, fraction unbound, and partition coefficients</a:t>
            </a:r>
          </a:p>
        </p:txBody>
      </p:sp>
    </p:spTree>
    <p:extLst>
      <p:ext uri="{BB962C8B-B14F-4D97-AF65-F5344CB8AC3E}">
        <p14:creationId xmlns:p14="http://schemas.microsoft.com/office/powerpoint/2010/main" val="3274144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2CBC5-B8A6-568F-13AF-6D0C6920B8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34593-F888-46A7-5277-E648B830BEA8}"/>
              </a:ext>
            </a:extLst>
          </p:cNvPr>
          <p:cNvSpPr>
            <a:spLocks noGrp="1"/>
          </p:cNvSpPr>
          <p:nvPr>
            <p:ph type="title"/>
          </p:nvPr>
        </p:nvSpPr>
        <p:spPr>
          <a:xfrm>
            <a:off x="346877" y="505019"/>
            <a:ext cx="10515600" cy="548640"/>
          </a:xfrm>
        </p:spPr>
        <p:txBody>
          <a:bodyPr/>
          <a:lstStyle/>
          <a:p>
            <a:r>
              <a:rPr lang="en-US" dirty="0"/>
              <a:t>Example 1 Scenario</a:t>
            </a:r>
          </a:p>
        </p:txBody>
      </p:sp>
      <p:sp>
        <p:nvSpPr>
          <p:cNvPr id="3" name="Content Placeholder 2">
            <a:extLst>
              <a:ext uri="{FF2B5EF4-FFF2-40B4-BE49-F238E27FC236}">
                <a16:creationId xmlns:a16="http://schemas.microsoft.com/office/drawing/2014/main" id="{9E4A3A57-DD25-139C-2B15-2E69A1DAFF3F}"/>
              </a:ext>
            </a:extLst>
          </p:cNvPr>
          <p:cNvSpPr>
            <a:spLocks noGrp="1"/>
          </p:cNvSpPr>
          <p:nvPr>
            <p:ph idx="1"/>
          </p:nvPr>
        </p:nvSpPr>
        <p:spPr>
          <a:xfrm>
            <a:off x="912585" y="1200150"/>
            <a:ext cx="10192657" cy="5152831"/>
          </a:xfrm>
        </p:spPr>
        <p:txBody>
          <a:bodyPr>
            <a:normAutofit fontScale="92500" lnSpcReduction="20000"/>
          </a:bodyPr>
          <a:lstStyle/>
          <a:p>
            <a:r>
              <a:rPr lang="en-US" dirty="0"/>
              <a:t>Goal:</a:t>
            </a:r>
            <a:br>
              <a:rPr lang="en-US" dirty="0"/>
            </a:br>
            <a:endParaRPr lang="en-US" dirty="0"/>
          </a:p>
          <a:p>
            <a:pPr lvl="1"/>
            <a:r>
              <a:rPr lang="en-US" dirty="0"/>
              <a:t>Obtain the mouse steady state concentrations and characteristics of seven food colorings using the </a:t>
            </a:r>
            <a:r>
              <a:rPr lang="en-US" dirty="0" err="1"/>
              <a:t>pbtk</a:t>
            </a:r>
            <a:r>
              <a:rPr lang="en-US" dirty="0"/>
              <a:t> model at 0.5 mg/kg dose per day</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br>
              <a:rPr lang="en-US" dirty="0"/>
            </a:br>
            <a:endParaRPr lang="en-US" dirty="0"/>
          </a:p>
          <a:p>
            <a:pPr lvl="1"/>
            <a:endParaRPr lang="en-US" dirty="0"/>
          </a:p>
          <a:p>
            <a:pPr lvl="1"/>
            <a:r>
              <a:rPr lang="en-US" dirty="0"/>
              <a:t>Use only mouse data if able</a:t>
            </a:r>
          </a:p>
          <a:p>
            <a:pPr lvl="1"/>
            <a:r>
              <a:rPr lang="en-US" dirty="0"/>
              <a:t>Do not use the available in silico parameters</a:t>
            </a:r>
          </a:p>
          <a:p>
            <a:pPr lvl="1"/>
            <a:r>
              <a:rPr lang="en-US" dirty="0"/>
              <a:t>Use 100% bioavailability</a:t>
            </a:r>
          </a:p>
        </p:txBody>
      </p:sp>
      <p:sp>
        <p:nvSpPr>
          <p:cNvPr id="4" name="Date Placeholder 3">
            <a:extLst>
              <a:ext uri="{FF2B5EF4-FFF2-40B4-BE49-F238E27FC236}">
                <a16:creationId xmlns:a16="http://schemas.microsoft.com/office/drawing/2014/main" id="{F3200E0A-723D-36C8-D53F-6ADD9E226255}"/>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AC3FA9DB-5657-E4C0-6942-C9E77B3B290D}"/>
              </a:ext>
            </a:extLst>
          </p:cNvPr>
          <p:cNvSpPr>
            <a:spLocks noGrp="1"/>
          </p:cNvSpPr>
          <p:nvPr>
            <p:ph type="sldNum" sz="quarter" idx="12"/>
          </p:nvPr>
        </p:nvSpPr>
        <p:spPr/>
        <p:txBody>
          <a:bodyPr/>
          <a:lstStyle/>
          <a:p>
            <a:fld id="{2C451916-448D-084F-871F-01BF4E2B7E7A}" type="slidenum">
              <a:rPr lang="en-US" smtClean="0"/>
              <a:t>5</a:t>
            </a:fld>
            <a:endParaRPr lang="en-US"/>
          </a:p>
        </p:txBody>
      </p:sp>
      <p:sp>
        <p:nvSpPr>
          <p:cNvPr id="6" name="Footer Placeholder 5">
            <a:extLst>
              <a:ext uri="{FF2B5EF4-FFF2-40B4-BE49-F238E27FC236}">
                <a16:creationId xmlns:a16="http://schemas.microsoft.com/office/drawing/2014/main" id="{D2E8BADA-B5C3-CBEE-74E0-3583646A3A44}"/>
              </a:ext>
            </a:extLst>
          </p:cNvPr>
          <p:cNvSpPr>
            <a:spLocks noGrp="1"/>
          </p:cNvSpPr>
          <p:nvPr>
            <p:ph type="ftr" sz="quarter" idx="11"/>
          </p:nvPr>
        </p:nvSpPr>
        <p:spPr/>
        <p:txBody>
          <a:bodyPr/>
          <a:lstStyle/>
          <a:p>
            <a:r>
              <a:rPr lang="en-US"/>
              <a:t>Human Foods Program</a:t>
            </a:r>
            <a:endParaRPr lang="en-US" dirty="0"/>
          </a:p>
        </p:txBody>
      </p:sp>
      <p:graphicFrame>
        <p:nvGraphicFramePr>
          <p:cNvPr id="8" name="Table 7">
            <a:extLst>
              <a:ext uri="{FF2B5EF4-FFF2-40B4-BE49-F238E27FC236}">
                <a16:creationId xmlns:a16="http://schemas.microsoft.com/office/drawing/2014/main" id="{C91FD228-2D2F-A94F-9034-0BAA47BE91D8}"/>
              </a:ext>
            </a:extLst>
          </p:cNvPr>
          <p:cNvGraphicFramePr>
            <a:graphicFrameLocks noGrp="1"/>
          </p:cNvGraphicFramePr>
          <p:nvPr>
            <p:extLst>
              <p:ext uri="{D42A27DB-BD31-4B8C-83A1-F6EECF244321}">
                <p14:modId xmlns:p14="http://schemas.microsoft.com/office/powerpoint/2010/main" val="2198643401"/>
              </p:ext>
            </p:extLst>
          </p:nvPr>
        </p:nvGraphicFramePr>
        <p:xfrm>
          <a:off x="2996294" y="2435445"/>
          <a:ext cx="6025237" cy="2682240"/>
        </p:xfrm>
        <a:graphic>
          <a:graphicData uri="http://schemas.openxmlformats.org/drawingml/2006/table">
            <a:tbl>
              <a:tblPr firstRow="1" bandRow="1">
                <a:tableStyleId>{5C22544A-7EE6-4342-B048-85BDC9FD1C3A}</a:tableStyleId>
              </a:tblPr>
              <a:tblGrid>
                <a:gridCol w="3929211">
                  <a:extLst>
                    <a:ext uri="{9D8B030D-6E8A-4147-A177-3AD203B41FA5}">
                      <a16:colId xmlns:a16="http://schemas.microsoft.com/office/drawing/2014/main" val="4055992754"/>
                    </a:ext>
                  </a:extLst>
                </a:gridCol>
                <a:gridCol w="2096026">
                  <a:extLst>
                    <a:ext uri="{9D8B030D-6E8A-4147-A177-3AD203B41FA5}">
                      <a16:colId xmlns:a16="http://schemas.microsoft.com/office/drawing/2014/main" val="3209741333"/>
                    </a:ext>
                  </a:extLst>
                </a:gridCol>
              </a:tblGrid>
              <a:tr h="224132">
                <a:tc>
                  <a:txBody>
                    <a:bodyPr/>
                    <a:lstStyle/>
                    <a:p>
                      <a:pPr algn="ctr"/>
                      <a:r>
                        <a:rPr lang="en-US" sz="1600" dirty="0">
                          <a:latin typeface="Arial" panose="020B0604020202020204" pitchFamily="34" charset="0"/>
                          <a:cs typeface="Arial" panose="020B0604020202020204" pitchFamily="34" charset="0"/>
                        </a:rPr>
                        <a:t>Chemical Name</a:t>
                      </a:r>
                    </a:p>
                  </a:txBody>
                  <a:tcPr/>
                </a:tc>
                <a:tc>
                  <a:txBody>
                    <a:bodyPr/>
                    <a:lstStyle/>
                    <a:p>
                      <a:pPr algn="ctr"/>
                      <a:r>
                        <a:rPr lang="en-US" sz="1600" dirty="0">
                          <a:latin typeface="Arial" panose="020B0604020202020204" pitchFamily="34" charset="0"/>
                          <a:cs typeface="Arial" panose="020B0604020202020204" pitchFamily="34" charset="0"/>
                        </a:rPr>
                        <a:t>CASRN</a:t>
                      </a:r>
                    </a:p>
                  </a:txBody>
                  <a:tcPr/>
                </a:tc>
                <a:extLst>
                  <a:ext uri="{0D108BD9-81ED-4DB2-BD59-A6C34878D82A}">
                    <a16:rowId xmlns:a16="http://schemas.microsoft.com/office/drawing/2014/main" val="3145553871"/>
                  </a:ext>
                </a:extLst>
              </a:tr>
              <a:tr h="224132">
                <a:tc>
                  <a:txBody>
                    <a:bodyPr/>
                    <a:lstStyle/>
                    <a:p>
                      <a:r>
                        <a:rPr lang="en-US" sz="1600" dirty="0">
                          <a:latin typeface="Arial" panose="020B0604020202020204" pitchFamily="34" charset="0"/>
                          <a:cs typeface="Arial" panose="020B0604020202020204" pitchFamily="34" charset="0"/>
                        </a:rPr>
                        <a:t>FD&amp;C Red 4</a:t>
                      </a:r>
                    </a:p>
                  </a:txBody>
                  <a:tcPr/>
                </a:tc>
                <a:tc>
                  <a:txBody>
                    <a:bodyPr/>
                    <a:lstStyle/>
                    <a:p>
                      <a:r>
                        <a:rPr lang="en-US" sz="1600" dirty="0">
                          <a:latin typeface="Arial" panose="020B0604020202020204" pitchFamily="34" charset="0"/>
                          <a:cs typeface="Arial" panose="020B0604020202020204" pitchFamily="34" charset="0"/>
                        </a:rPr>
                        <a:t>4548-53-2</a:t>
                      </a:r>
                    </a:p>
                  </a:txBody>
                  <a:tcPr/>
                </a:tc>
                <a:extLst>
                  <a:ext uri="{0D108BD9-81ED-4DB2-BD59-A6C34878D82A}">
                    <a16:rowId xmlns:a16="http://schemas.microsoft.com/office/drawing/2014/main" val="492961621"/>
                  </a:ext>
                </a:extLst>
              </a:tr>
              <a:tr h="224132">
                <a:tc>
                  <a:txBody>
                    <a:bodyPr/>
                    <a:lstStyle/>
                    <a:p>
                      <a:r>
                        <a:rPr lang="en-US" sz="1600" dirty="0">
                          <a:latin typeface="Arial" panose="020B0604020202020204" pitchFamily="34" charset="0"/>
                          <a:cs typeface="Arial" panose="020B0604020202020204" pitchFamily="34" charset="0"/>
                        </a:rPr>
                        <a:t>FD&amp;C Yellow 6</a:t>
                      </a:r>
                    </a:p>
                  </a:txBody>
                  <a:tcPr/>
                </a:tc>
                <a:tc>
                  <a:txBody>
                    <a:bodyPr/>
                    <a:lstStyle/>
                    <a:p>
                      <a:r>
                        <a:rPr lang="en-US" sz="1600" dirty="0">
                          <a:latin typeface="Arial" panose="020B0604020202020204" pitchFamily="34" charset="0"/>
                          <a:cs typeface="Arial" panose="020B0604020202020204" pitchFamily="34" charset="0"/>
                        </a:rPr>
                        <a:t>2783-94-0</a:t>
                      </a:r>
                    </a:p>
                  </a:txBody>
                  <a:tcPr/>
                </a:tc>
                <a:extLst>
                  <a:ext uri="{0D108BD9-81ED-4DB2-BD59-A6C34878D82A}">
                    <a16:rowId xmlns:a16="http://schemas.microsoft.com/office/drawing/2014/main" val="1219640416"/>
                  </a:ext>
                </a:extLst>
              </a:tr>
              <a:tr h="224132">
                <a:tc>
                  <a:txBody>
                    <a:bodyPr/>
                    <a:lstStyle/>
                    <a:p>
                      <a:r>
                        <a:rPr lang="en-US" sz="1600" dirty="0">
                          <a:latin typeface="Arial" panose="020B0604020202020204" pitchFamily="34" charset="0"/>
                          <a:cs typeface="Arial" panose="020B0604020202020204" pitchFamily="34" charset="0"/>
                        </a:rPr>
                        <a:t>FD&amp;C Blue 1</a:t>
                      </a:r>
                    </a:p>
                  </a:txBody>
                  <a:tcPr/>
                </a:tc>
                <a:tc>
                  <a:txBody>
                    <a:bodyPr/>
                    <a:lstStyle/>
                    <a:p>
                      <a:r>
                        <a:rPr lang="en-US" sz="1600" dirty="0">
                          <a:latin typeface="Arial" panose="020B0604020202020204" pitchFamily="34" charset="0"/>
                          <a:cs typeface="Arial" panose="020B0604020202020204" pitchFamily="34" charset="0"/>
                        </a:rPr>
                        <a:t>3844-45-9</a:t>
                      </a:r>
                    </a:p>
                  </a:txBody>
                  <a:tcPr/>
                </a:tc>
                <a:extLst>
                  <a:ext uri="{0D108BD9-81ED-4DB2-BD59-A6C34878D82A}">
                    <a16:rowId xmlns:a16="http://schemas.microsoft.com/office/drawing/2014/main" val="3299884224"/>
                  </a:ext>
                </a:extLst>
              </a:tr>
              <a:tr h="224132">
                <a:tc>
                  <a:txBody>
                    <a:bodyPr/>
                    <a:lstStyle/>
                    <a:p>
                      <a:r>
                        <a:rPr lang="en-US" sz="1600" dirty="0">
                          <a:latin typeface="Arial" panose="020B0604020202020204" pitchFamily="34" charset="0"/>
                          <a:cs typeface="Arial" panose="020B0604020202020204" pitchFamily="34" charset="0"/>
                        </a:rPr>
                        <a:t>FD&amp;C Yellow 5</a:t>
                      </a:r>
                    </a:p>
                  </a:txBody>
                  <a:tcPr/>
                </a:tc>
                <a:tc>
                  <a:txBody>
                    <a:bodyPr/>
                    <a:lstStyle/>
                    <a:p>
                      <a:r>
                        <a:rPr lang="en-US" sz="1600" dirty="0">
                          <a:latin typeface="Arial" panose="020B0604020202020204" pitchFamily="34" charset="0"/>
                          <a:cs typeface="Arial" panose="020B0604020202020204" pitchFamily="34" charset="0"/>
                        </a:rPr>
                        <a:t>1934-21-0</a:t>
                      </a:r>
                    </a:p>
                  </a:txBody>
                  <a:tcPr/>
                </a:tc>
                <a:extLst>
                  <a:ext uri="{0D108BD9-81ED-4DB2-BD59-A6C34878D82A}">
                    <a16:rowId xmlns:a16="http://schemas.microsoft.com/office/drawing/2014/main" val="1137970655"/>
                  </a:ext>
                </a:extLst>
              </a:tr>
              <a:tr h="224132">
                <a:tc>
                  <a:txBody>
                    <a:bodyPr/>
                    <a:lstStyle/>
                    <a:p>
                      <a:r>
                        <a:rPr lang="en-US" sz="1600" dirty="0">
                          <a:latin typeface="Arial" panose="020B0604020202020204" pitchFamily="34" charset="0"/>
                          <a:cs typeface="Arial" panose="020B0604020202020204" pitchFamily="34" charset="0"/>
                        </a:rPr>
                        <a:t>FD&amp;C Red 3</a:t>
                      </a:r>
                    </a:p>
                  </a:txBody>
                  <a:tcPr/>
                </a:tc>
                <a:tc>
                  <a:txBody>
                    <a:bodyPr/>
                    <a:lstStyle/>
                    <a:p>
                      <a:r>
                        <a:rPr lang="en-US" sz="1600" dirty="0">
                          <a:latin typeface="Arial" panose="020B0604020202020204" pitchFamily="34" charset="0"/>
                          <a:cs typeface="Arial" panose="020B0604020202020204" pitchFamily="34" charset="0"/>
                        </a:rPr>
                        <a:t>16423-68-0</a:t>
                      </a:r>
                    </a:p>
                  </a:txBody>
                  <a:tcPr/>
                </a:tc>
                <a:extLst>
                  <a:ext uri="{0D108BD9-81ED-4DB2-BD59-A6C34878D82A}">
                    <a16:rowId xmlns:a16="http://schemas.microsoft.com/office/drawing/2014/main" val="1801356694"/>
                  </a:ext>
                </a:extLst>
              </a:tr>
              <a:tr h="224132">
                <a:tc>
                  <a:txBody>
                    <a:bodyPr/>
                    <a:lstStyle/>
                    <a:p>
                      <a:r>
                        <a:rPr lang="en-US" sz="1600" dirty="0">
                          <a:latin typeface="Arial" panose="020B0604020202020204" pitchFamily="34" charset="0"/>
                          <a:cs typeface="Arial" panose="020B0604020202020204" pitchFamily="34" charset="0"/>
                        </a:rPr>
                        <a:t>FD&amp;C Green 3</a:t>
                      </a:r>
                    </a:p>
                  </a:txBody>
                  <a:tcPr/>
                </a:tc>
                <a:tc>
                  <a:txBody>
                    <a:bodyPr/>
                    <a:lstStyle/>
                    <a:p>
                      <a:r>
                        <a:rPr lang="en-US" sz="1600" dirty="0">
                          <a:latin typeface="Arial" panose="020B0604020202020204" pitchFamily="34" charset="0"/>
                          <a:cs typeface="Arial" panose="020B0604020202020204" pitchFamily="34" charset="0"/>
                        </a:rPr>
                        <a:t>2353-45-9</a:t>
                      </a:r>
                    </a:p>
                  </a:txBody>
                  <a:tcPr/>
                </a:tc>
                <a:extLst>
                  <a:ext uri="{0D108BD9-81ED-4DB2-BD59-A6C34878D82A}">
                    <a16:rowId xmlns:a16="http://schemas.microsoft.com/office/drawing/2014/main" val="2373355254"/>
                  </a:ext>
                </a:extLst>
              </a:tr>
              <a:tr h="224132">
                <a:tc>
                  <a:txBody>
                    <a:bodyPr/>
                    <a:lstStyle/>
                    <a:p>
                      <a:r>
                        <a:rPr lang="en-US" sz="1600" dirty="0">
                          <a:latin typeface="Arial" panose="020B0604020202020204" pitchFamily="34" charset="0"/>
                          <a:cs typeface="Arial" panose="020B0604020202020204" pitchFamily="34" charset="0"/>
                        </a:rPr>
                        <a:t>FD&amp;C Green 1</a:t>
                      </a:r>
                    </a:p>
                  </a:txBody>
                  <a:tcPr/>
                </a:tc>
                <a:tc>
                  <a:txBody>
                    <a:bodyPr/>
                    <a:lstStyle/>
                    <a:p>
                      <a:r>
                        <a:rPr lang="en-US" sz="1600" dirty="0">
                          <a:latin typeface="Arial" panose="020B0604020202020204" pitchFamily="34" charset="0"/>
                          <a:cs typeface="Arial" panose="020B0604020202020204" pitchFamily="34" charset="0"/>
                        </a:rPr>
                        <a:t>4680-78-8</a:t>
                      </a:r>
                    </a:p>
                  </a:txBody>
                  <a:tcPr/>
                </a:tc>
                <a:extLst>
                  <a:ext uri="{0D108BD9-81ED-4DB2-BD59-A6C34878D82A}">
                    <a16:rowId xmlns:a16="http://schemas.microsoft.com/office/drawing/2014/main" val="3015918895"/>
                  </a:ext>
                </a:extLst>
              </a:tr>
            </a:tbl>
          </a:graphicData>
        </a:graphic>
      </p:graphicFrame>
    </p:spTree>
    <p:extLst>
      <p:ext uri="{BB962C8B-B14F-4D97-AF65-F5344CB8AC3E}">
        <p14:creationId xmlns:p14="http://schemas.microsoft.com/office/powerpoint/2010/main" val="3699852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9FDC3-F679-3034-378D-284FF9823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7ABE29-EDCF-426D-0DC8-98AB9F07D156}"/>
              </a:ext>
            </a:extLst>
          </p:cNvPr>
          <p:cNvSpPr>
            <a:spLocks noGrp="1"/>
          </p:cNvSpPr>
          <p:nvPr>
            <p:ph type="title"/>
          </p:nvPr>
        </p:nvSpPr>
        <p:spPr>
          <a:xfrm>
            <a:off x="346877" y="505019"/>
            <a:ext cx="10515600" cy="548640"/>
          </a:xfrm>
        </p:spPr>
        <p:txBody>
          <a:bodyPr/>
          <a:lstStyle/>
          <a:p>
            <a:r>
              <a:rPr lang="en-US" dirty="0"/>
              <a:t>Example 1: General Parameters Tab</a:t>
            </a:r>
          </a:p>
        </p:txBody>
      </p:sp>
      <p:sp>
        <p:nvSpPr>
          <p:cNvPr id="4" name="Date Placeholder 3">
            <a:extLst>
              <a:ext uri="{FF2B5EF4-FFF2-40B4-BE49-F238E27FC236}">
                <a16:creationId xmlns:a16="http://schemas.microsoft.com/office/drawing/2014/main" id="{59D12E9B-1204-8347-BB1C-8F34960AB47C}"/>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59352B42-63BB-4DD1-F358-99B37B5D007F}"/>
              </a:ext>
            </a:extLst>
          </p:cNvPr>
          <p:cNvSpPr>
            <a:spLocks noGrp="1"/>
          </p:cNvSpPr>
          <p:nvPr>
            <p:ph type="sldNum" sz="quarter" idx="12"/>
          </p:nvPr>
        </p:nvSpPr>
        <p:spPr/>
        <p:txBody>
          <a:bodyPr/>
          <a:lstStyle/>
          <a:p>
            <a:fld id="{2C451916-448D-084F-871F-01BF4E2B7E7A}" type="slidenum">
              <a:rPr lang="en-US" smtClean="0"/>
              <a:t>6</a:t>
            </a:fld>
            <a:endParaRPr lang="en-US"/>
          </a:p>
        </p:txBody>
      </p:sp>
      <p:sp>
        <p:nvSpPr>
          <p:cNvPr id="6" name="Footer Placeholder 5">
            <a:extLst>
              <a:ext uri="{FF2B5EF4-FFF2-40B4-BE49-F238E27FC236}">
                <a16:creationId xmlns:a16="http://schemas.microsoft.com/office/drawing/2014/main" id="{81853CF7-1EB5-5884-9B16-13532DCE54DA}"/>
              </a:ext>
            </a:extLst>
          </p:cNvPr>
          <p:cNvSpPr>
            <a:spLocks noGrp="1"/>
          </p:cNvSpPr>
          <p:nvPr>
            <p:ph type="ftr" sz="quarter" idx="11"/>
          </p:nvPr>
        </p:nvSpPr>
        <p:spPr/>
        <p:txBody>
          <a:bodyPr/>
          <a:lstStyle/>
          <a:p>
            <a:r>
              <a:rPr lang="en-US"/>
              <a:t>Human Foods Program</a:t>
            </a:r>
            <a:endParaRPr lang="en-US" dirty="0"/>
          </a:p>
        </p:txBody>
      </p:sp>
      <p:pic>
        <p:nvPicPr>
          <p:cNvPr id="11" name="Picture 10" descr="Graphical user interface, application, Word&#10;&#10;AI-generated content may be incorrect.">
            <a:extLst>
              <a:ext uri="{FF2B5EF4-FFF2-40B4-BE49-F238E27FC236}">
                <a16:creationId xmlns:a16="http://schemas.microsoft.com/office/drawing/2014/main" id="{F9331CA3-96FD-43C7-0726-CD5AA55ED722}"/>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2718834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0829F-7DAF-56F6-8535-A5DC1A03D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58B4DF-A418-FCAC-88CF-26B6F92CFFAB}"/>
              </a:ext>
            </a:extLst>
          </p:cNvPr>
          <p:cNvSpPr>
            <a:spLocks noGrp="1"/>
          </p:cNvSpPr>
          <p:nvPr>
            <p:ph type="title"/>
          </p:nvPr>
        </p:nvSpPr>
        <p:spPr>
          <a:xfrm>
            <a:off x="346877" y="505019"/>
            <a:ext cx="10515600" cy="548640"/>
          </a:xfrm>
        </p:spPr>
        <p:txBody>
          <a:bodyPr/>
          <a:lstStyle/>
          <a:p>
            <a:r>
              <a:rPr lang="en-US" dirty="0"/>
              <a:t>Example 1: Model Specifications Tab</a:t>
            </a:r>
          </a:p>
        </p:txBody>
      </p:sp>
      <p:sp>
        <p:nvSpPr>
          <p:cNvPr id="4" name="Date Placeholder 3">
            <a:extLst>
              <a:ext uri="{FF2B5EF4-FFF2-40B4-BE49-F238E27FC236}">
                <a16:creationId xmlns:a16="http://schemas.microsoft.com/office/drawing/2014/main" id="{8DF8EF33-E906-E145-5879-44D004DAB1EF}"/>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49E2675-F5F0-1593-2CA0-4D60FEC33F0B}"/>
              </a:ext>
            </a:extLst>
          </p:cNvPr>
          <p:cNvSpPr>
            <a:spLocks noGrp="1"/>
          </p:cNvSpPr>
          <p:nvPr>
            <p:ph type="sldNum" sz="quarter" idx="12"/>
          </p:nvPr>
        </p:nvSpPr>
        <p:spPr/>
        <p:txBody>
          <a:bodyPr/>
          <a:lstStyle/>
          <a:p>
            <a:fld id="{2C451916-448D-084F-871F-01BF4E2B7E7A}" type="slidenum">
              <a:rPr lang="en-US" smtClean="0"/>
              <a:t>7</a:t>
            </a:fld>
            <a:endParaRPr lang="en-US"/>
          </a:p>
        </p:txBody>
      </p:sp>
      <p:sp>
        <p:nvSpPr>
          <p:cNvPr id="6" name="Footer Placeholder 5">
            <a:extLst>
              <a:ext uri="{FF2B5EF4-FFF2-40B4-BE49-F238E27FC236}">
                <a16:creationId xmlns:a16="http://schemas.microsoft.com/office/drawing/2014/main" id="{E628B34C-CDBE-51F1-0A57-F4628A3199BC}"/>
              </a:ext>
            </a:extLst>
          </p:cNvPr>
          <p:cNvSpPr>
            <a:spLocks noGrp="1"/>
          </p:cNvSpPr>
          <p:nvPr>
            <p:ph type="ftr" sz="quarter" idx="11"/>
          </p:nvPr>
        </p:nvSpPr>
        <p:spPr/>
        <p:txBody>
          <a:bodyPr/>
          <a:lstStyle/>
          <a:p>
            <a:r>
              <a:rPr lang="en-US"/>
              <a:t>Human Foods Program</a:t>
            </a:r>
            <a:endParaRPr lang="en-US" dirty="0"/>
          </a:p>
        </p:txBody>
      </p:sp>
      <p:pic>
        <p:nvPicPr>
          <p:cNvPr id="7" name="Picture 6">
            <a:extLst>
              <a:ext uri="{FF2B5EF4-FFF2-40B4-BE49-F238E27FC236}">
                <a16:creationId xmlns:a16="http://schemas.microsoft.com/office/drawing/2014/main" id="{E47AAEDB-9F57-4CF6-559E-E3174EEE2655}"/>
              </a:ext>
            </a:extLst>
          </p:cNvPr>
          <p:cNvPicPr>
            <a:picLocks noChangeAspect="1"/>
          </p:cNvPicPr>
          <p:nvPr/>
        </p:nvPicPr>
        <p:blipFill>
          <a:blip r:embed="rId2"/>
          <a:srcRect b="14485"/>
          <a:stretch>
            <a:fillRect/>
          </a:stretch>
        </p:blipFill>
        <p:spPr>
          <a:xfrm>
            <a:off x="1544320" y="1461422"/>
            <a:ext cx="9103360" cy="4378939"/>
          </a:xfrm>
          <a:prstGeom prst="rect">
            <a:avLst/>
          </a:prstGeom>
          <a:ln>
            <a:solidFill>
              <a:schemeClr val="bg1">
                <a:lumMod val="85000"/>
              </a:schemeClr>
            </a:solidFill>
          </a:ln>
        </p:spPr>
      </p:pic>
    </p:spTree>
    <p:extLst>
      <p:ext uri="{BB962C8B-B14F-4D97-AF65-F5344CB8AC3E}">
        <p14:creationId xmlns:p14="http://schemas.microsoft.com/office/powerpoint/2010/main" val="1035231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387BE-27D5-1801-C82D-4D63CA49F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E27D8E-18AD-3587-CD17-1CF34F8085DB}"/>
              </a:ext>
            </a:extLst>
          </p:cNvPr>
          <p:cNvSpPr>
            <a:spLocks noGrp="1"/>
          </p:cNvSpPr>
          <p:nvPr>
            <p:ph type="title"/>
          </p:nvPr>
        </p:nvSpPr>
        <p:spPr>
          <a:xfrm>
            <a:off x="346877" y="505019"/>
            <a:ext cx="10515600" cy="548640"/>
          </a:xfrm>
        </p:spPr>
        <p:txBody>
          <a:bodyPr/>
          <a:lstStyle/>
          <a:p>
            <a:r>
              <a:rPr lang="en-US" dirty="0"/>
              <a:t>Example 1: Compound Selection Tab</a:t>
            </a:r>
          </a:p>
        </p:txBody>
      </p:sp>
      <p:sp>
        <p:nvSpPr>
          <p:cNvPr id="4" name="Date Placeholder 3">
            <a:extLst>
              <a:ext uri="{FF2B5EF4-FFF2-40B4-BE49-F238E27FC236}">
                <a16:creationId xmlns:a16="http://schemas.microsoft.com/office/drawing/2014/main" id="{837DC2A9-3A90-CD0D-05DC-204B6F5D0C36}"/>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B25ED92-B75A-2098-41DC-D18E14654CCE}"/>
              </a:ext>
            </a:extLst>
          </p:cNvPr>
          <p:cNvSpPr>
            <a:spLocks noGrp="1"/>
          </p:cNvSpPr>
          <p:nvPr>
            <p:ph type="sldNum" sz="quarter" idx="12"/>
          </p:nvPr>
        </p:nvSpPr>
        <p:spPr/>
        <p:txBody>
          <a:bodyPr/>
          <a:lstStyle/>
          <a:p>
            <a:fld id="{2C451916-448D-084F-871F-01BF4E2B7E7A}" type="slidenum">
              <a:rPr lang="en-US" smtClean="0"/>
              <a:t>8</a:t>
            </a:fld>
            <a:endParaRPr lang="en-US"/>
          </a:p>
        </p:txBody>
      </p:sp>
      <p:sp>
        <p:nvSpPr>
          <p:cNvPr id="6" name="Footer Placeholder 5">
            <a:extLst>
              <a:ext uri="{FF2B5EF4-FFF2-40B4-BE49-F238E27FC236}">
                <a16:creationId xmlns:a16="http://schemas.microsoft.com/office/drawing/2014/main" id="{A99AA7BF-AA6A-6B02-8AF9-80C863D37329}"/>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3B800E43-17A4-3815-0AEC-07C4859A6D5C}"/>
              </a:ext>
            </a:extLst>
          </p:cNvPr>
          <p:cNvPicPr>
            <a:picLocks noChangeAspect="1"/>
          </p:cNvPicPr>
          <p:nvPr/>
        </p:nvPicPr>
        <p:blipFill>
          <a:blip r:embed="rId2"/>
          <a:stretch>
            <a:fillRect/>
          </a:stretch>
        </p:blipFill>
        <p:spPr>
          <a:xfrm>
            <a:off x="1425678" y="1166455"/>
            <a:ext cx="9103360" cy="5120640"/>
          </a:xfrm>
          <a:prstGeom prst="rect">
            <a:avLst/>
          </a:prstGeom>
          <a:ln>
            <a:solidFill>
              <a:schemeClr val="bg1">
                <a:lumMod val="85000"/>
              </a:schemeClr>
            </a:solidFill>
          </a:ln>
        </p:spPr>
      </p:pic>
      <p:sp>
        <p:nvSpPr>
          <p:cNvPr id="8" name="Rectangle 7">
            <a:extLst>
              <a:ext uri="{FF2B5EF4-FFF2-40B4-BE49-F238E27FC236}">
                <a16:creationId xmlns:a16="http://schemas.microsoft.com/office/drawing/2014/main" id="{8117D9DE-1204-C370-359F-E5A116AAF8C2}"/>
              </a:ext>
            </a:extLst>
          </p:cNvPr>
          <p:cNvSpPr/>
          <p:nvPr/>
        </p:nvSpPr>
        <p:spPr>
          <a:xfrm>
            <a:off x="4522839" y="2163097"/>
            <a:ext cx="2944761" cy="55060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D0E9AF5-98BB-8CDA-EF76-82920E84EF82}"/>
              </a:ext>
            </a:extLst>
          </p:cNvPr>
          <p:cNvCxnSpPr/>
          <p:nvPr/>
        </p:nvCxnSpPr>
        <p:spPr>
          <a:xfrm>
            <a:off x="4724400" y="2713703"/>
            <a:ext cx="3229897" cy="8947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3BB111-C874-4340-710B-A0B038CAFE5D}"/>
              </a:ext>
            </a:extLst>
          </p:cNvPr>
          <p:cNvSpPr txBox="1"/>
          <p:nvPr/>
        </p:nvSpPr>
        <p:spPr>
          <a:xfrm>
            <a:off x="7954297" y="3429000"/>
            <a:ext cx="2035277" cy="1200329"/>
          </a:xfrm>
          <a:prstGeom prst="rect">
            <a:avLst/>
          </a:prstGeom>
          <a:noFill/>
          <a:ln>
            <a:solidFill>
              <a:schemeClr val="tx1"/>
            </a:solidFill>
          </a:ln>
        </p:spPr>
        <p:txBody>
          <a:bodyPr wrap="square" rtlCol="0">
            <a:spAutoFit/>
          </a:bodyPr>
          <a:lstStyle/>
          <a:p>
            <a:r>
              <a:rPr lang="en-US" dirty="0"/>
              <a:t>Must change previous selections to include human data!</a:t>
            </a:r>
          </a:p>
        </p:txBody>
      </p:sp>
    </p:spTree>
    <p:extLst>
      <p:ext uri="{BB962C8B-B14F-4D97-AF65-F5344CB8AC3E}">
        <p14:creationId xmlns:p14="http://schemas.microsoft.com/office/powerpoint/2010/main" val="3860268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2EC3-E6F7-E339-9AE2-AFE89B245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2A219-025F-7AA6-BA66-22B1210EF1D0}"/>
              </a:ext>
            </a:extLst>
          </p:cNvPr>
          <p:cNvSpPr>
            <a:spLocks noGrp="1"/>
          </p:cNvSpPr>
          <p:nvPr>
            <p:ph type="title"/>
          </p:nvPr>
        </p:nvSpPr>
        <p:spPr>
          <a:xfrm>
            <a:off x="346877" y="505019"/>
            <a:ext cx="10515600" cy="548640"/>
          </a:xfrm>
        </p:spPr>
        <p:txBody>
          <a:bodyPr/>
          <a:lstStyle/>
          <a:p>
            <a:r>
              <a:rPr lang="en-US" dirty="0"/>
              <a:t>Example 1: General Parameters Tab</a:t>
            </a:r>
          </a:p>
        </p:txBody>
      </p:sp>
      <p:sp>
        <p:nvSpPr>
          <p:cNvPr id="4" name="Date Placeholder 3">
            <a:extLst>
              <a:ext uri="{FF2B5EF4-FFF2-40B4-BE49-F238E27FC236}">
                <a16:creationId xmlns:a16="http://schemas.microsoft.com/office/drawing/2014/main" id="{70E7A6F5-02AD-62A3-DA4D-2A7604FB459C}"/>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3BFB3D0-568C-084D-D136-03139BE4E20B}"/>
              </a:ext>
            </a:extLst>
          </p:cNvPr>
          <p:cNvSpPr>
            <a:spLocks noGrp="1"/>
          </p:cNvSpPr>
          <p:nvPr>
            <p:ph type="sldNum" sz="quarter" idx="12"/>
          </p:nvPr>
        </p:nvSpPr>
        <p:spPr/>
        <p:txBody>
          <a:bodyPr/>
          <a:lstStyle/>
          <a:p>
            <a:fld id="{2C451916-448D-084F-871F-01BF4E2B7E7A}" type="slidenum">
              <a:rPr lang="en-US" smtClean="0"/>
              <a:t>9</a:t>
            </a:fld>
            <a:endParaRPr lang="en-US"/>
          </a:p>
        </p:txBody>
      </p:sp>
      <p:sp>
        <p:nvSpPr>
          <p:cNvPr id="6" name="Footer Placeholder 5">
            <a:extLst>
              <a:ext uri="{FF2B5EF4-FFF2-40B4-BE49-F238E27FC236}">
                <a16:creationId xmlns:a16="http://schemas.microsoft.com/office/drawing/2014/main" id="{FAED0B6D-9D50-2144-8F4C-85D95009D53C}"/>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application, Word&#10;&#10;AI-generated content may be incorrect.">
            <a:extLst>
              <a:ext uri="{FF2B5EF4-FFF2-40B4-BE49-F238E27FC236}">
                <a16:creationId xmlns:a16="http://schemas.microsoft.com/office/drawing/2014/main" id="{41500787-899C-1F93-2D7E-14C1BF59CDEE}"/>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Tree>
    <p:extLst>
      <p:ext uri="{BB962C8B-B14F-4D97-AF65-F5344CB8AC3E}">
        <p14:creationId xmlns:p14="http://schemas.microsoft.com/office/powerpoint/2010/main" val="4209657990"/>
      </p:ext>
    </p:extLst>
  </p:cSld>
  <p:clrMapOvr>
    <a:masterClrMapping/>
  </p:clrMapOvr>
</p:sld>
</file>

<file path=ppt/theme/theme1.xml><?xml version="1.0" encoding="utf-8"?>
<a:theme xmlns:a="http://schemas.openxmlformats.org/drawingml/2006/main" name="Office Theme">
  <a:themeElements>
    <a:clrScheme name="FDA Center">
      <a:dk1>
        <a:sysClr val="windowText" lastClr="000000"/>
      </a:dk1>
      <a:lt1>
        <a:sysClr val="window" lastClr="FFFFFF"/>
      </a:lt1>
      <a:dk2>
        <a:srgbClr val="44546A"/>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70D6BBF2E1644A8865B69F43CAEC07" ma:contentTypeVersion="14" ma:contentTypeDescription="Create a new document." ma:contentTypeScope="" ma:versionID="ac6fcceb50eb88107d448b763435efce">
  <xsd:schema xmlns:xsd="http://www.w3.org/2001/XMLSchema" xmlns:xs="http://www.w3.org/2001/XMLSchema" xmlns:p="http://schemas.microsoft.com/office/2006/metadata/properties" xmlns:ns2="f3b743dd-490c-4ce8-909f-8ca9390af63e" xmlns:ns3="97020f62-d699-43c4-bf49-e304984b84cf" xmlns:ns4="20867c8d-1cc9-4acd-a073-94634f6a764f" targetNamespace="http://schemas.microsoft.com/office/2006/metadata/properties" ma:root="true" ma:fieldsID="0154c5881f3d6adf3ea5930e53a04993" ns2:_="" ns3:_="" ns4:_="">
    <xsd:import namespace="f3b743dd-490c-4ce8-909f-8ca9390af63e"/>
    <xsd:import namespace="97020f62-d699-43c4-bf49-e304984b84cf"/>
    <xsd:import namespace="20867c8d-1cc9-4acd-a073-94634f6a76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b743dd-490c-4ce8-909f-8ca9390af6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cf906e-e933-44a8-8421-1c91ada6f12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020f62-d699-43c4-bf49-e304984b84c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867c8d-1cc9-4acd-a073-94634f6a764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478b58f-e6f1-4350-932a-4990099ecabb}" ma:internalName="TaxCatchAll" ma:showField="CatchAllData" ma:web="97020f62-d699-43c4-bf49-e304984b84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3b743dd-490c-4ce8-909f-8ca9390af63e">
      <Terms xmlns="http://schemas.microsoft.com/office/infopath/2007/PartnerControls"/>
    </lcf76f155ced4ddcb4097134ff3c332f>
    <TaxCatchAll xmlns="20867c8d-1cc9-4acd-a073-94634f6a764f" xsi:nil="true"/>
    <SharedWithUsers xmlns="97020f62-d699-43c4-bf49-e304984b84cf">
      <UserInfo>
        <DisplayName>Black, Michael</DisplayName>
        <AccountId>16145</AccountId>
        <AccountType/>
      </UserInfo>
      <UserInfo>
        <DisplayName>Morris, Steven</DisplayName>
        <AccountId>60</AccountId>
        <AccountType/>
      </UserInfo>
      <UserInfo>
        <DisplayName>Norris, Kamesha</DisplayName>
        <AccountId>4544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A45798-CE07-4DA8-B625-3A6427A020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b743dd-490c-4ce8-909f-8ca9390af63e"/>
    <ds:schemaRef ds:uri="97020f62-d699-43c4-bf49-e304984b84cf"/>
    <ds:schemaRef ds:uri="20867c8d-1cc9-4acd-a073-94634f6a76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D7DAB7-FC93-48FE-8013-99897132DD7B}">
  <ds:schemaRefs>
    <ds:schemaRef ds:uri="http://schemas.microsoft.com/office/2006/documentManagement/types"/>
    <ds:schemaRef ds:uri="f3b743dd-490c-4ce8-909f-8ca9390af63e"/>
    <ds:schemaRef ds:uri="http://purl.org/dc/terms/"/>
    <ds:schemaRef ds:uri="http://purl.org/dc/dcmitype/"/>
    <ds:schemaRef ds:uri="97020f62-d699-43c4-bf49-e304984b84cf"/>
    <ds:schemaRef ds:uri="http://purl.org/dc/elements/1.1/"/>
    <ds:schemaRef ds:uri="http://schemas.microsoft.com/office/2006/metadata/properties"/>
    <ds:schemaRef ds:uri="20867c8d-1cc9-4acd-a073-94634f6a764f"/>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18233F5-9E4C-47FE-9692-41E80086EEDC}">
  <ds:schemaRefs>
    <ds:schemaRef ds:uri="http://schemas.microsoft.com/sharepoint/v3/contenttype/forms"/>
  </ds:schemaRefs>
</ds:datastoreItem>
</file>

<file path=docMetadata/LabelInfo.xml><?xml version="1.0" encoding="utf-8"?>
<clbl:labelList xmlns:clbl="http://schemas.microsoft.com/office/2020/mipLabelMetadata">
  <clbl:label id="{7d2fdb41-339c-4257-87f2-a665730b31fc}" enabled="0" method="" siteId="{7d2fdb41-339c-4257-87f2-a665730b31fc}" removed="1"/>
</clbl:labelList>
</file>

<file path=docProps/app.xml><?xml version="1.0" encoding="utf-8"?>
<Properties xmlns="http://schemas.openxmlformats.org/officeDocument/2006/extended-properties" xmlns:vt="http://schemas.openxmlformats.org/officeDocument/2006/docPropsVTypes">
  <TotalTime>5606</TotalTime>
  <Words>850</Words>
  <Application>Microsoft Office PowerPoint</Application>
  <PresentationFormat>Widescreen</PresentationFormat>
  <Paragraphs>265</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Merriweather</vt:lpstr>
      <vt:lpstr>Wingdings</vt:lpstr>
      <vt:lpstr>Office Theme</vt:lpstr>
      <vt:lpstr>Steady State Concentrations and Parameter Calculations Modules</vt:lpstr>
      <vt:lpstr>Steady State Concentrations Module Overview</vt:lpstr>
      <vt:lpstr>Steady State Concentrations Module Outputs</vt:lpstr>
      <vt:lpstr>Steady State Concentrations Module Inputs</vt:lpstr>
      <vt:lpstr>Example 1 Scenario</vt:lpstr>
      <vt:lpstr>Example 1: General Parameters Tab</vt:lpstr>
      <vt:lpstr>Example 1: Model Specifications Tab</vt:lpstr>
      <vt:lpstr>Example 1: Compound Selection Tab</vt:lpstr>
      <vt:lpstr>Example 1: General Parameters Tab</vt:lpstr>
      <vt:lpstr>Example 1: Model Specifications Tab</vt:lpstr>
      <vt:lpstr>Example 1: Compound Selection Tab</vt:lpstr>
      <vt:lpstr>Example 1: Advanced Parameters Tab</vt:lpstr>
      <vt:lpstr>Example 1: Run Simulation Tab</vt:lpstr>
      <vt:lpstr>Example 1: Run Simulation Tab</vt:lpstr>
      <vt:lpstr>Example 1: Run Simulation Tab</vt:lpstr>
      <vt:lpstr>Example 1: Run Simulation Tab</vt:lpstr>
      <vt:lpstr>Parameter Calculations Module Overview</vt:lpstr>
      <vt:lpstr>Parameter Calculations Module Inputs</vt:lpstr>
      <vt:lpstr>Example 1 Scenario</vt:lpstr>
      <vt:lpstr>Example 1 Scenario</vt:lpstr>
      <vt:lpstr>Example 1: General Parameters Tab</vt:lpstr>
      <vt:lpstr>Example 1: Model Specifications Tab</vt:lpstr>
      <vt:lpstr>Example 1: Compound Selection Tab</vt:lpstr>
      <vt:lpstr>Example 1: Advanced Parameters Tab</vt:lpstr>
      <vt:lpstr>Example 1: Run Simulation Tab</vt:lpstr>
      <vt:lpstr>Example 1: Run Simulation Tab</vt:lpstr>
      <vt:lpstr>Example 1: Run Simulation Tab</vt:lpstr>
      <vt:lpstr>Example 1: Run Simulation Tab</vt:lpstr>
      <vt:lpstr>Example 1: Run Simulation Tab</vt:lpstr>
      <vt:lpstr>Example 1: Run Simulation Tab</vt:lpstr>
      <vt:lpstr>Example 1: Run Simulation Tab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FDA PowerPoint Presentation Template</dc:title>
  <dc:subject>A presentation template for authors to structure FDA branded presentations.</dc:subject>
  <dc:creator>U.S. Food and Drug Administration</dc:creator>
  <cp:keywords>Template, FDA, Presentation, branding, monogram</cp:keywords>
  <cp:lastModifiedBy>Leonard, Kristen *</cp:lastModifiedBy>
  <cp:revision>102</cp:revision>
  <dcterms:created xsi:type="dcterms:W3CDTF">2021-08-12T14:41:37Z</dcterms:created>
  <dcterms:modified xsi:type="dcterms:W3CDTF">2025-09-24T12:41:09Z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0x010100AB70D6BBF2E1644A8865B69F43CAEC07</vt:lpwstr>
  </property>
  <property fmtid="{D5CDD505-2E9C-101B-9397-08002B2CF9AE}" pid="3" name="MediaServiceImageTags">
    <vt:lpwstr/>
  </property>
</Properties>
</file>